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813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321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5029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741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7975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506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7461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246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30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8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000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251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648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388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489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50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12/19/2025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246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1F438F-476B-45D6-8397-A76DA0B2F3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45622" y="301841"/>
            <a:ext cx="3302494" cy="1242874"/>
          </a:xfrm>
        </p:spPr>
        <p:txBody>
          <a:bodyPr>
            <a:normAutofit/>
          </a:bodyPr>
          <a:lstStyle/>
          <a:p>
            <a:r>
              <a:rPr lang="sk-SK" sz="3600" b="1" i="1" u="sng" dirty="0">
                <a:solidFill>
                  <a:schemeClr val="tx1"/>
                </a:solidFill>
                <a:latin typeface="Arial Black" panose="020B0A04020102020204" pitchFamily="34" charset="0"/>
              </a:rPr>
              <a:t>Brno 2025</a:t>
            </a:r>
            <a:br>
              <a:rPr lang="sk-SK" sz="3600" b="1" i="1" u="sng" dirty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sk-SK" sz="3600" b="1" i="1" u="sng" dirty="0">
                <a:solidFill>
                  <a:schemeClr val="tx1"/>
                </a:solidFill>
                <a:latin typeface="Arial Black" panose="020B0A04020102020204" pitchFamily="34" charset="0"/>
              </a:rPr>
              <a:t>Erasmus+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1F13C30-3B20-45A0-9925-C9A4BDC802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AutoShape 2" descr="blob:https://www.facebook.com/78fa3cc7-4d1d-4dde-bb77-fba101a59636">
            <a:extLst>
              <a:ext uri="{FF2B5EF4-FFF2-40B4-BE49-F238E27FC236}">
                <a16:creationId xmlns:a16="http://schemas.microsoft.com/office/drawing/2014/main" id="{D7DA2849-5F99-48D4-B259-94EB49E7A3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k-SK"/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B50A9E35-4688-4C72-8003-11A01B1DF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064" y="1109708"/>
            <a:ext cx="8350928" cy="555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114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CBFC9D-90C2-4581-9591-E93E0E81D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10" y="470517"/>
            <a:ext cx="6187736" cy="1287261"/>
          </a:xfrm>
        </p:spPr>
        <p:txBody>
          <a:bodyPr>
            <a:normAutofit fontScale="90000"/>
          </a:bodyPr>
          <a:lstStyle/>
          <a:p>
            <a:r>
              <a:rPr lang="sk-SK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Pondelok 8. 12. 2025 –</a:t>
            </a:r>
            <a:r>
              <a:rPr lang="sk-SK" sz="2000" dirty="0">
                <a:solidFill>
                  <a:schemeClr val="tx1"/>
                </a:solidFill>
                <a:latin typeface="Arial Black" panose="020B0A04020102020204" pitchFamily="34" charset="0"/>
              </a:rPr>
              <a:t> Pozoroval som prácu žiakov na klasických sústruhoch a frézkach, oboznámil sa s novým prostredím a pozoroval priebeh výučby, ako aj funkčnosť používaných strojov.</a:t>
            </a:r>
            <a:br>
              <a:rPr lang="sk-SK" sz="2000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endParaRPr lang="sk-SK" sz="20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850597AB-2CDB-41BC-A1BB-0058CEE4FCA4}"/>
              </a:ext>
            </a:extLst>
          </p:cNvPr>
          <p:cNvSpPr txBox="1"/>
          <p:nvPr/>
        </p:nvSpPr>
        <p:spPr>
          <a:xfrm>
            <a:off x="6096002" y="4777057"/>
            <a:ext cx="5601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>
                <a:latin typeface="Arial Black" panose="020B0A04020102020204" pitchFamily="34" charset="0"/>
              </a:rPr>
              <a:t>Poobedňajší program trávim v obchode a </a:t>
            </a:r>
            <a:r>
              <a:rPr lang="sk-SK" dirty="0" err="1">
                <a:latin typeface="Arial Black" panose="020B0A04020102020204" pitchFamily="34" charset="0"/>
              </a:rPr>
              <a:t>wellnesse</a:t>
            </a:r>
            <a:r>
              <a:rPr lang="sk-SK" dirty="0">
                <a:latin typeface="Arial Black" panose="020B0A04020102020204" pitchFamily="34" charset="0"/>
              </a:rPr>
              <a:t>.</a:t>
            </a:r>
          </a:p>
        </p:txBody>
      </p:sp>
      <p:pic>
        <p:nvPicPr>
          <p:cNvPr id="8" name="Zástupný objekt pre obsah 7">
            <a:extLst>
              <a:ext uri="{FF2B5EF4-FFF2-40B4-BE49-F238E27FC236}">
                <a16:creationId xmlns:a16="http://schemas.microsoft.com/office/drawing/2014/main" id="{6E41840A-3994-4955-9335-B1ECB7F2DD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046" y="2698812"/>
            <a:ext cx="5214151" cy="3910613"/>
          </a:xfrm>
        </p:spPr>
      </p:pic>
      <p:pic>
        <p:nvPicPr>
          <p:cNvPr id="11" name="Obrázok 10">
            <a:extLst>
              <a:ext uri="{FF2B5EF4-FFF2-40B4-BE49-F238E27FC236}">
                <a16:creationId xmlns:a16="http://schemas.microsoft.com/office/drawing/2014/main" id="{F4200B9D-708E-4ACF-A0DB-0FCF8A397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6827" y="352887"/>
            <a:ext cx="4790984" cy="359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83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E3773889-6327-4CE4-B9BF-BAAC605F34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329" y="321815"/>
            <a:ext cx="6897951" cy="2031164"/>
          </a:xfrm>
        </p:spPr>
        <p:txBody>
          <a:bodyPr>
            <a:normAutofit/>
          </a:bodyPr>
          <a:lstStyle/>
          <a:p>
            <a:pPr algn="l"/>
            <a:r>
              <a:rPr lang="sk-SK" b="1" dirty="0">
                <a:solidFill>
                  <a:schemeClr val="tx1"/>
                </a:solidFill>
                <a:latin typeface="Arial Black" panose="020B0A04020102020204" pitchFamily="34" charset="0"/>
              </a:rPr>
              <a:t>Utorok 9. 12. 2025</a:t>
            </a:r>
            <a:r>
              <a:rPr lang="sk-SK" dirty="0">
                <a:solidFill>
                  <a:schemeClr val="tx1"/>
                </a:solidFill>
                <a:latin typeface="Arial Black" panose="020B0A04020102020204" pitchFamily="34" charset="0"/>
              </a:rPr>
              <a:t> – Zaznamenal som pokračovanie práce žiakov na klasických sústruhoch a frézach, pričom pracovali samostatnejšie, aktívnejšie sa striedali na jednotlivých pracoviskách a prehlbovali si zručnosti v oblasti strojového obrábania. Sledoval som pedagogických zamestnancov pri práci so žiakmi.</a:t>
            </a:r>
          </a:p>
        </p:txBody>
      </p:sp>
      <p:sp>
        <p:nvSpPr>
          <p:cNvPr id="10" name="BlokTextu 9">
            <a:extLst>
              <a:ext uri="{FF2B5EF4-FFF2-40B4-BE49-F238E27FC236}">
                <a16:creationId xmlns:a16="http://schemas.microsoft.com/office/drawing/2014/main" id="{084FB12C-451C-48A7-A6F7-7D7438C07F08}"/>
              </a:ext>
            </a:extLst>
          </p:cNvPr>
          <p:cNvSpPr txBox="1"/>
          <p:nvPr/>
        </p:nvSpPr>
        <p:spPr>
          <a:xfrm>
            <a:off x="8199478" y="4901396"/>
            <a:ext cx="36664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>
                <a:latin typeface="Arial Black" panose="020B0A04020102020204" pitchFamily="34" charset="0"/>
              </a:rPr>
              <a:t>V rámci voľného času po skončení vyučovania v škole som trávil čas v </a:t>
            </a:r>
            <a:r>
              <a:rPr lang="sk-SK" dirty="0" err="1">
                <a:latin typeface="Arial Black" panose="020B0A04020102020204" pitchFamily="34" charset="0"/>
              </a:rPr>
              <a:t>aquaparku</a:t>
            </a:r>
            <a:r>
              <a:rPr lang="sk-SK" dirty="0">
                <a:latin typeface="Arial Black" panose="020B0A04020102020204" pitchFamily="34" charset="0"/>
              </a:rPr>
              <a:t> v Brne.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320F0240-B327-4E77-AA5F-142737FDE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1632" y="221941"/>
            <a:ext cx="4361366" cy="3271024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98F94A2F-45BC-4603-A85F-C73B877D5B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4089" y="2136525"/>
            <a:ext cx="4486713" cy="3365035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5B667BA6-C12C-4E5F-AE43-EFEB8F3198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044" y="3582161"/>
            <a:ext cx="4006259" cy="300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786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BB190D4-9881-4601-9341-1E17A25D0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50920" y="257453"/>
            <a:ext cx="6471822" cy="1500326"/>
          </a:xfrm>
        </p:spPr>
        <p:txBody>
          <a:bodyPr>
            <a:noAutofit/>
          </a:bodyPr>
          <a:lstStyle/>
          <a:p>
            <a:r>
              <a:rPr lang="sk-SK" b="1" dirty="0">
                <a:solidFill>
                  <a:schemeClr val="tx1"/>
                </a:solidFill>
                <a:latin typeface="Arial Black" panose="020B0A04020102020204" pitchFamily="34" charset="0"/>
              </a:rPr>
              <a:t>Streda 10. 12. 2025 –</a:t>
            </a:r>
            <a:r>
              <a:rPr lang="sk-SK" dirty="0">
                <a:solidFill>
                  <a:schemeClr val="tx1"/>
                </a:solidFill>
                <a:latin typeface="Arial Black" panose="020B0A04020102020204" pitchFamily="34" charset="0"/>
              </a:rPr>
              <a:t> Sledoval som prácu žiakov v systéme </a:t>
            </a:r>
            <a:r>
              <a:rPr lang="sk-SK" dirty="0" err="1">
                <a:solidFill>
                  <a:schemeClr val="tx1"/>
                </a:solidFill>
                <a:latin typeface="Arial Black" panose="020B0A04020102020204" pitchFamily="34" charset="0"/>
              </a:rPr>
              <a:t>SolidWorks</a:t>
            </a:r>
            <a:r>
              <a:rPr lang="sk-SK" dirty="0">
                <a:solidFill>
                  <a:schemeClr val="tx1"/>
                </a:solidFill>
                <a:latin typeface="Arial Black" panose="020B0A04020102020204" pitchFamily="34" charset="0"/>
              </a:rPr>
              <a:t>, kde sa venovali tvorbe a úpravám modelov, zároveň som pozoroval ich činnosť na CNC sústruhoch a oboznamovanie sa s prácou s 3D tlačiarňami, pričom som sledoval aj postupy a organizáciu práce učiteľov počas výučby.</a:t>
            </a:r>
          </a:p>
        </p:txBody>
      </p:sp>
      <p:sp>
        <p:nvSpPr>
          <p:cNvPr id="11" name="BlokTextu 10">
            <a:extLst>
              <a:ext uri="{FF2B5EF4-FFF2-40B4-BE49-F238E27FC236}">
                <a16:creationId xmlns:a16="http://schemas.microsoft.com/office/drawing/2014/main" id="{2C4DD652-FE25-48F1-918D-281050D2FDC6}"/>
              </a:ext>
            </a:extLst>
          </p:cNvPr>
          <p:cNvSpPr txBox="1"/>
          <p:nvPr/>
        </p:nvSpPr>
        <p:spPr>
          <a:xfrm>
            <a:off x="9605639" y="4012707"/>
            <a:ext cx="25863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>
                <a:latin typeface="Arial Black" panose="020B0A04020102020204" pitchFamily="34" charset="0"/>
              </a:rPr>
              <a:t>Poobedňajší program tvorilo spoločné hranie </a:t>
            </a:r>
            <a:r>
              <a:rPr lang="sk-SK" dirty="0" err="1">
                <a:latin typeface="Arial Black" panose="020B0A04020102020204" pitchFamily="34" charset="0"/>
              </a:rPr>
              <a:t>bowlingu</a:t>
            </a:r>
            <a:r>
              <a:rPr lang="sk-SK" dirty="0">
                <a:latin typeface="Arial Black" panose="020B0A04020102020204" pitchFamily="34" charset="0"/>
              </a:rPr>
              <a:t> a večerný wellness.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95569953-21C7-4CAC-988B-08B6DBCE9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6125" y="257453"/>
            <a:ext cx="4086687" cy="3065015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D9B41809-29E5-4AC7-BD12-4E0B8A4A5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8737" y="3441207"/>
            <a:ext cx="4424039" cy="3318029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1547E4A1-90AE-46D4-AE3E-55F2EBDF2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618" y="2480199"/>
            <a:ext cx="4086687" cy="306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753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0C21AB9-8FFC-46B0-A813-D56ACE1DD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453" y="188652"/>
            <a:ext cx="3710865" cy="12584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k-SK" b="1" dirty="0">
                <a:solidFill>
                  <a:schemeClr val="tx1"/>
                </a:solidFill>
                <a:latin typeface="Arial Black" panose="020B0A04020102020204" pitchFamily="34" charset="0"/>
              </a:rPr>
              <a:t>Štvrtok 11. 12. 2025 –</a:t>
            </a:r>
            <a:r>
              <a:rPr lang="sk-SK" dirty="0">
                <a:solidFill>
                  <a:schemeClr val="tx1"/>
                </a:solidFill>
                <a:latin typeface="Arial Black" panose="020B0A04020102020204" pitchFamily="34" charset="0"/>
              </a:rPr>
              <a:t> Sledoval som výučbu základov robotiky, pričom žiaci sa zameriavali najmä na prácu s robotickými ramenami FANUC.</a:t>
            </a:r>
            <a:endParaRPr lang="sk-SK" b="1" i="1" u="sng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BlokTextu 9">
            <a:extLst>
              <a:ext uri="{FF2B5EF4-FFF2-40B4-BE49-F238E27FC236}">
                <a16:creationId xmlns:a16="http://schemas.microsoft.com/office/drawing/2014/main" id="{3B9B754C-2BF6-44E8-9F78-E040B6423CB7}"/>
              </a:ext>
            </a:extLst>
          </p:cNvPr>
          <p:cNvSpPr txBox="1"/>
          <p:nvPr/>
        </p:nvSpPr>
        <p:spPr>
          <a:xfrm>
            <a:off x="7907745" y="4170285"/>
            <a:ext cx="41030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>
                <a:latin typeface="Arial Black" panose="020B0A04020102020204" pitchFamily="34" charset="0"/>
              </a:rPr>
              <a:t>Po skončení vyučovania sme sa presunuli do mesta, kde som spolu so žiakmi obdivoval krásy centra Brna v zimnom období, pričom sme navštívili aj nákupné centrum.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35EFE2E3-7785-4FA9-BDB3-B4DC4C8A8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3984" y="188652"/>
            <a:ext cx="3950563" cy="2962923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F1F58387-3319-45EB-BC95-A6D5C59D0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8418" y="1129684"/>
            <a:ext cx="3583619" cy="2687714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8EA3367B-FF8D-46EC-BCA9-7DB3428B59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8418" y="4170285"/>
            <a:ext cx="3583620" cy="2687715"/>
          </a:xfrm>
          <a:prstGeom prst="rect">
            <a:avLst/>
          </a:prstGeom>
        </p:spPr>
      </p:pic>
      <p:pic>
        <p:nvPicPr>
          <p:cNvPr id="14" name="Obrázok 13">
            <a:extLst>
              <a:ext uri="{FF2B5EF4-FFF2-40B4-BE49-F238E27FC236}">
                <a16:creationId xmlns:a16="http://schemas.microsoft.com/office/drawing/2014/main" id="{EDCF4355-6AD6-4BA1-BFF1-975699CD5E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702" y="2752078"/>
            <a:ext cx="3249225" cy="243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33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lokTextu 10">
            <a:extLst>
              <a:ext uri="{FF2B5EF4-FFF2-40B4-BE49-F238E27FC236}">
                <a16:creationId xmlns:a16="http://schemas.microsoft.com/office/drawing/2014/main" id="{534616B3-18B8-4CBD-BC6E-5EEE9213AB3A}"/>
              </a:ext>
            </a:extLst>
          </p:cNvPr>
          <p:cNvSpPr txBox="1"/>
          <p:nvPr/>
        </p:nvSpPr>
        <p:spPr>
          <a:xfrm>
            <a:off x="8595063" y="4278346"/>
            <a:ext cx="34445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>
                <a:latin typeface="Arial Black" panose="020B0A04020102020204" pitchFamily="34" charset="0"/>
              </a:rPr>
              <a:t>Záverečné chvíle v SŠTE v Brne sme strávili slávnostným ukončením a zhodnotením projektu spoločne s pánom riaditeľom a zástupcom riaditeľa.</a:t>
            </a:r>
          </a:p>
        </p:txBody>
      </p:sp>
      <p:sp>
        <p:nvSpPr>
          <p:cNvPr id="2" name="BlokTextu 1">
            <a:extLst>
              <a:ext uri="{FF2B5EF4-FFF2-40B4-BE49-F238E27FC236}">
                <a16:creationId xmlns:a16="http://schemas.microsoft.com/office/drawing/2014/main" id="{2F5B77A1-5EB4-4B48-956F-6AC8BACE48B0}"/>
              </a:ext>
            </a:extLst>
          </p:cNvPr>
          <p:cNvSpPr txBox="1"/>
          <p:nvPr/>
        </p:nvSpPr>
        <p:spPr>
          <a:xfrm>
            <a:off x="301842" y="207901"/>
            <a:ext cx="62676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>
                <a:latin typeface="Arial Black" panose="020B0A04020102020204" pitchFamily="34" charset="0"/>
              </a:rPr>
              <a:t>Piatok 12. 12. 2025 –</a:t>
            </a:r>
            <a:r>
              <a:rPr lang="sk-SK" dirty="0">
                <a:latin typeface="Arial Black" panose="020B0A04020102020204" pitchFamily="34" charset="0"/>
              </a:rPr>
              <a:t> V rámci projektu Erasmus sa žiaci spolu so mnou venovali zapájaniu pneumatických valcov na výučbových paneloch </a:t>
            </a:r>
            <a:r>
              <a:rPr lang="sk-SK" dirty="0" err="1">
                <a:latin typeface="Arial Black" panose="020B0A04020102020204" pitchFamily="34" charset="0"/>
              </a:rPr>
              <a:t>Festo</a:t>
            </a:r>
            <a:r>
              <a:rPr lang="sk-SK" dirty="0">
                <a:latin typeface="Arial Black" panose="020B0A04020102020204" pitchFamily="34" charset="0"/>
              </a:rPr>
              <a:t>. Pracovali podľa technickej výkresovej dokumentácie a počas zapájania som mal možnosť sledovať ich schopnosť overovať správnosť zapojenia a funkčnosť pneumatických obvodov v praxi.</a:t>
            </a:r>
            <a:endParaRPr lang="sk-SK" b="1" i="1" u="sng" dirty="0">
              <a:latin typeface="Arial Black" panose="020B0A04020102020204" pitchFamily="34" charset="0"/>
            </a:endParaRPr>
          </a:p>
        </p:txBody>
      </p:sp>
      <p:pic>
        <p:nvPicPr>
          <p:cNvPr id="8" name="Obrázok 7">
            <a:extLst>
              <a:ext uri="{FF2B5EF4-FFF2-40B4-BE49-F238E27FC236}">
                <a16:creationId xmlns:a16="http://schemas.microsoft.com/office/drawing/2014/main" id="{10A9764F-FE32-4528-9CA6-2E4E7C28A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7845" y="304059"/>
            <a:ext cx="4992210" cy="3744157"/>
          </a:xfrm>
          <a:prstGeom prst="rect">
            <a:avLst/>
          </a:prstGeom>
        </p:spPr>
      </p:pic>
      <p:pic>
        <p:nvPicPr>
          <p:cNvPr id="13" name="Obrázok 12">
            <a:extLst>
              <a:ext uri="{FF2B5EF4-FFF2-40B4-BE49-F238E27FC236}">
                <a16:creationId xmlns:a16="http://schemas.microsoft.com/office/drawing/2014/main" id="{CFEF8EA1-D301-4F54-9878-691340EFE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842" y="3751540"/>
            <a:ext cx="3864745" cy="2898559"/>
          </a:xfrm>
          <a:prstGeom prst="rect">
            <a:avLst/>
          </a:prstGeom>
        </p:spPr>
      </p:pic>
      <p:pic>
        <p:nvPicPr>
          <p:cNvPr id="15" name="Obrázok 14">
            <a:extLst>
              <a:ext uri="{FF2B5EF4-FFF2-40B4-BE49-F238E27FC236}">
                <a16:creationId xmlns:a16="http://schemas.microsoft.com/office/drawing/2014/main" id="{04E176B9-EFF2-4CB6-95DD-8E2EDD2921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8451" y="3255194"/>
            <a:ext cx="3864747" cy="289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60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lokTextu 8">
            <a:extLst>
              <a:ext uri="{FF2B5EF4-FFF2-40B4-BE49-F238E27FC236}">
                <a16:creationId xmlns:a16="http://schemas.microsoft.com/office/drawing/2014/main" id="{D6694622-2836-4C6F-9C1B-BC3B4C2828AE}"/>
              </a:ext>
            </a:extLst>
          </p:cNvPr>
          <p:cNvSpPr txBox="1"/>
          <p:nvPr/>
        </p:nvSpPr>
        <p:spPr>
          <a:xfrm>
            <a:off x="307759" y="427802"/>
            <a:ext cx="115764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>
                <a:latin typeface="Arial Black" panose="020B0A04020102020204" pitchFamily="34" charset="0"/>
              </a:rPr>
              <a:t>Účasť na projekte bola pre mňa veľkým prínosom – získal som nové inšpirácie, oboznámil som sa s modernými vyučovacími metódami a technológiami, ktoré by som rád uplatnil aj vo výučbe na našej škole. Verím, že skúsenosti, ktoré som počas projektu nadobudol, prispejú k ďalšiemu skvalitneniu odborného vzdelávania našich žiakov.</a:t>
            </a:r>
            <a:endParaRPr lang="sk-SK" b="1" dirty="0">
              <a:latin typeface="Arial Black" panose="020B0A04020102020204" pitchFamily="34" charset="0"/>
            </a:endParaRPr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B3ABA276-5B3C-4E8E-8738-EB29FBC3E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9220" y="1840442"/>
            <a:ext cx="6119674" cy="458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918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lokTextu 5">
            <a:extLst>
              <a:ext uri="{FF2B5EF4-FFF2-40B4-BE49-F238E27FC236}">
                <a16:creationId xmlns:a16="http://schemas.microsoft.com/office/drawing/2014/main" id="{CEA1F723-1E91-40B8-8500-F5F02892674D}"/>
              </a:ext>
            </a:extLst>
          </p:cNvPr>
          <p:cNvSpPr txBox="1"/>
          <p:nvPr/>
        </p:nvSpPr>
        <p:spPr>
          <a:xfrm>
            <a:off x="3568824" y="781233"/>
            <a:ext cx="5406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b="1" i="1" u="sng" dirty="0">
                <a:latin typeface="Arial Black" panose="020B0A04020102020204" pitchFamily="34" charset="0"/>
              </a:rPr>
              <a:t>DOVIDENIA BRNO</a:t>
            </a:r>
          </a:p>
        </p:txBody>
      </p:sp>
      <p:pic>
        <p:nvPicPr>
          <p:cNvPr id="8" name="Zástupný objekt pre obsah 7">
            <a:extLst>
              <a:ext uri="{FF2B5EF4-FFF2-40B4-BE49-F238E27FC236}">
                <a16:creationId xmlns:a16="http://schemas.microsoft.com/office/drawing/2014/main" id="{51D8F83A-C50A-46DE-A0BB-9EEFCE9F23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6181" y="1839482"/>
            <a:ext cx="6218324" cy="4679599"/>
          </a:xfrm>
        </p:spPr>
      </p:pic>
    </p:spTree>
    <p:extLst>
      <p:ext uri="{BB962C8B-B14F-4D97-AF65-F5344CB8AC3E}">
        <p14:creationId xmlns:p14="http://schemas.microsoft.com/office/powerpoint/2010/main" val="1727119660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224</TotalTime>
  <Words>354</Words>
  <Application>Microsoft Office PowerPoint</Application>
  <PresentationFormat>Širokouhlá</PresentationFormat>
  <Paragraphs>13</Paragraphs>
  <Slides>8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Trebuchet MS</vt:lpstr>
      <vt:lpstr>Wingdings 3</vt:lpstr>
      <vt:lpstr>Fazeta</vt:lpstr>
      <vt:lpstr>Brno 2025 Erasmus+</vt:lpstr>
      <vt:lpstr>Pondelok 8. 12. 2025 – Pozoroval som prácu žiakov na klasických sústruhoch a frézkach, oboznámil sa s novým prostredím a pozoroval priebeh výučby, ako aj funkčnosť používaných strojov. 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Brno 2025              eRazmus+</dc:title>
  <dc:creator>Jan Mutala</dc:creator>
  <cp:lastModifiedBy>Jan Mutala</cp:lastModifiedBy>
  <cp:revision>22</cp:revision>
  <dcterms:created xsi:type="dcterms:W3CDTF">2025-07-01T06:26:59Z</dcterms:created>
  <dcterms:modified xsi:type="dcterms:W3CDTF">2025-12-19T08:05:55Z</dcterms:modified>
</cp:coreProperties>
</file>