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5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88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85523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18834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42874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21955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96141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58112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42690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89064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77994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07844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47232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3398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11792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35615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39452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91281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32665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946FE13-6C38-428F-8C4B-6AC6014FB37D}" type="datetimeFigureOut">
              <a:rPr lang="ru-UA" smtClean="0"/>
              <a:t>08/24/2026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8C833E73-8479-41F1-91DC-5E1F5B9844EE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930850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g"/><Relationship Id="rId7" Type="http://schemas.openxmlformats.org/officeDocument/2006/relationships/image" Target="../media/image17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AD61F-582C-B1CE-E2ED-C3ADA2FEA9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Era</a:t>
            </a:r>
            <a:r>
              <a:rPr lang="sk-SK" dirty="0"/>
              <a:t>S</a:t>
            </a:r>
            <a:r>
              <a:rPr lang="en-US" dirty="0" err="1"/>
              <a:t>mus</a:t>
            </a:r>
            <a:r>
              <a:rPr lang="sk-SK"/>
              <a:t>+</a:t>
            </a:r>
            <a:r>
              <a:rPr lang="en-US"/>
              <a:t> </a:t>
            </a:r>
            <a:r>
              <a:rPr lang="en-US" dirty="0"/>
              <a:t>v </a:t>
            </a:r>
            <a:r>
              <a:rPr lang="en-US" dirty="0" err="1"/>
              <a:t>Prahe</a:t>
            </a:r>
            <a:r>
              <a:rPr lang="en-US" dirty="0"/>
              <a:t> 2026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80546F-0322-4930-6B1F-43E1260C9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931170"/>
            <a:ext cx="12191999" cy="1905000"/>
          </a:xfrm>
        </p:spPr>
        <p:txBody>
          <a:bodyPr>
            <a:normAutofit/>
          </a:bodyPr>
          <a:lstStyle/>
          <a:p>
            <a:r>
              <a:rPr lang="sk-SK" sz="1800" dirty="0" err="1"/>
              <a:t>Vlasenko</a:t>
            </a:r>
            <a:r>
              <a:rPr lang="sk-SK" sz="1800" dirty="0"/>
              <a:t> </a:t>
            </a:r>
            <a:r>
              <a:rPr lang="sk-SK" sz="1800" dirty="0" err="1"/>
              <a:t>Vladyslava</a:t>
            </a:r>
            <a:endParaRPr lang="sk-SK" sz="1800" dirty="0"/>
          </a:p>
          <a:p>
            <a:r>
              <a:rPr lang="sk-SK" sz="1800" dirty="0"/>
              <a:t>3.E</a:t>
            </a:r>
          </a:p>
          <a:p>
            <a:r>
              <a:rPr lang="sk-SK" sz="1800" dirty="0"/>
              <a:t>2025/2026</a:t>
            </a:r>
          </a:p>
          <a:p>
            <a:r>
              <a:rPr lang="en-US" sz="2000" b="0" i="0" dirty="0" err="1">
                <a:solidFill>
                  <a:srgbClr val="FFFFFF"/>
                </a:solidFill>
                <a:effectLst/>
              </a:rPr>
              <a:t>Stredná</a:t>
            </a:r>
            <a:r>
              <a:rPr lang="en-US" sz="2000" b="0" i="0" dirty="0">
                <a:solidFill>
                  <a:srgbClr val="FFFFFF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FFFFFF"/>
                </a:solidFill>
                <a:effectLst/>
              </a:rPr>
              <a:t>odborná</a:t>
            </a:r>
            <a:r>
              <a:rPr lang="en-US" sz="2000" b="0" i="0" dirty="0">
                <a:solidFill>
                  <a:srgbClr val="FFFFFF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FFFFFF"/>
                </a:solidFill>
                <a:effectLst/>
              </a:rPr>
              <a:t>škola</a:t>
            </a:r>
            <a:r>
              <a:rPr lang="en-US" sz="2000" b="0" i="0" dirty="0">
                <a:solidFill>
                  <a:srgbClr val="FFFFFF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FFFFFF"/>
                </a:solidFill>
                <a:effectLst/>
              </a:rPr>
              <a:t>technická</a:t>
            </a:r>
            <a:r>
              <a:rPr lang="en-US" sz="2000" b="0" i="0" dirty="0">
                <a:solidFill>
                  <a:srgbClr val="FFFFFF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FFFFFF"/>
                </a:solidFill>
                <a:effectLst/>
              </a:rPr>
              <a:t>Dubnica</a:t>
            </a:r>
            <a:r>
              <a:rPr lang="en-US" sz="2000" b="0" i="0" dirty="0">
                <a:solidFill>
                  <a:srgbClr val="FFFFFF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FFFFFF"/>
                </a:solidFill>
                <a:effectLst/>
              </a:rPr>
              <a:t>nad</a:t>
            </a:r>
            <a:r>
              <a:rPr lang="en-US" sz="2000" b="0" i="0" dirty="0">
                <a:solidFill>
                  <a:srgbClr val="FFFFFF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FFFFFF"/>
                </a:solidFill>
                <a:effectLst/>
              </a:rPr>
              <a:t>Váhom</a:t>
            </a:r>
            <a:r>
              <a:rPr lang="sk-SK" sz="2000" b="0" i="0" dirty="0">
                <a:solidFill>
                  <a:srgbClr val="FFFFFF"/>
                </a:solidFill>
                <a:effectLst/>
              </a:rPr>
              <a:t>/</a:t>
            </a:r>
            <a:r>
              <a:rPr lang="en-US" sz="2000" i="0" dirty="0" err="1">
                <a:solidFill>
                  <a:srgbClr val="E8E8E8"/>
                </a:solidFill>
                <a:effectLst/>
              </a:rPr>
              <a:t>Střední</a:t>
            </a:r>
            <a:r>
              <a:rPr lang="en-US" sz="2000" i="0" dirty="0">
                <a:solidFill>
                  <a:srgbClr val="E8E8E8"/>
                </a:solidFill>
                <a:effectLst/>
              </a:rPr>
              <a:t> </a:t>
            </a:r>
            <a:r>
              <a:rPr lang="en-US" sz="2000" i="0" dirty="0" err="1">
                <a:solidFill>
                  <a:srgbClr val="E8E8E8"/>
                </a:solidFill>
                <a:effectLst/>
              </a:rPr>
              <a:t>škola</a:t>
            </a:r>
            <a:r>
              <a:rPr lang="en-US" sz="2000" i="0" dirty="0">
                <a:solidFill>
                  <a:srgbClr val="E8E8E8"/>
                </a:solidFill>
                <a:effectLst/>
              </a:rPr>
              <a:t> </a:t>
            </a:r>
            <a:r>
              <a:rPr lang="en-US" sz="2000" i="0" dirty="0" err="1">
                <a:solidFill>
                  <a:srgbClr val="E8E8E8"/>
                </a:solidFill>
                <a:effectLst/>
              </a:rPr>
              <a:t>elektrotechniky</a:t>
            </a:r>
            <a:r>
              <a:rPr lang="en-US" sz="2000" i="0" dirty="0">
                <a:solidFill>
                  <a:srgbClr val="E8E8E8"/>
                </a:solidFill>
                <a:effectLst/>
              </a:rPr>
              <a:t> a </a:t>
            </a:r>
            <a:r>
              <a:rPr lang="en-US" sz="2000" i="0" dirty="0" err="1">
                <a:solidFill>
                  <a:srgbClr val="E8E8E8"/>
                </a:solidFill>
                <a:effectLst/>
              </a:rPr>
              <a:t>strojírenství</a:t>
            </a: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2303962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7D1F4979-D7F9-9344-B44C-EF69C0651F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8310" y="1997839"/>
            <a:ext cx="430529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Erasmus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nie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je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len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vzdelávací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program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ktorý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umožňuje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navštevovať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rôzne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vzdelávacie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inštitúcie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v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Európe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ale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je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program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ktorý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dáva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žiakom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študentom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príležitosť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navštíviť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iné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krajiny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dozvedieť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viac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nielen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možnostiach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v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odboroch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ktoré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študujú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ale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krajinách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Európskej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únie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kultúre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histórii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7B109591-5A02-59A9-B509-E5F268C145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8310" y="287976"/>
            <a:ext cx="1145538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Študijná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výmenná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program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„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Erasmus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“</a:t>
            </a:r>
          </a:p>
        </p:txBody>
      </p:sp>
      <p:pic>
        <p:nvPicPr>
          <p:cNvPr id="21" name="Рисунок 20" descr="Изображение выглядит как небо, на открытом воздухе, облако, Средневековая архитектур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F81841A-31D0-B2E3-F24F-5761376BD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53" y="1702540"/>
            <a:ext cx="2330109" cy="2862322"/>
          </a:xfrm>
          <a:prstGeom prst="rect">
            <a:avLst/>
          </a:prstGeom>
        </p:spPr>
      </p:pic>
      <p:pic>
        <p:nvPicPr>
          <p:cNvPr id="23" name="Рисунок 22" descr="Изображение выглядит как на открытом воздухе, облако, небо, Арочный мос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8752209-219B-4BA9-706A-750E777A9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243" y="4228725"/>
            <a:ext cx="2688209" cy="2068661"/>
          </a:xfrm>
          <a:prstGeom prst="rect">
            <a:avLst/>
          </a:prstGeom>
        </p:spPr>
      </p:pic>
      <p:pic>
        <p:nvPicPr>
          <p:cNvPr id="25" name="Рисунок 24" descr="Изображение выглядит как строительство, часовня, свод, собор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98B792A-FC1D-5BAE-F483-676A08FB9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00" y="2797564"/>
            <a:ext cx="2146742" cy="2862322"/>
          </a:xfrm>
          <a:prstGeom prst="rect">
            <a:avLst/>
          </a:prstGeom>
        </p:spPr>
      </p:pic>
      <p:pic>
        <p:nvPicPr>
          <p:cNvPr id="29" name="Рисунок 28" descr="Изображение выглядит как на открытом воздухе, небо, облако, дере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F005CC1-109D-57D0-A43C-B59E1EA806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934" y="1314637"/>
            <a:ext cx="1971956" cy="2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4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2E56C1C6-AF84-267E-C445-8F0CBE4E22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8310" y="2274838"/>
            <a:ext cx="370041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Vďaka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organizátorom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programu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Erasmus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našim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majstrom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ktorí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k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nášmu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výletu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pristúpili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zodpovedne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sme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mohli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dozvedieť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veľa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nového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užitočného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nás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a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nielen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v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škole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ale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mimo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nej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  <a:endParaRPr kumimoji="0" lang="ru-RU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C3D881D-F7BA-1755-E4B4-1C38B7238E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68310" y="428090"/>
            <a:ext cx="1145538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Študijná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výmenná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program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„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Erasmus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“</a:t>
            </a:r>
            <a:endParaRPr kumimoji="0" lang="ru-UA" altLang="ru-UA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 descr="Изображение выглядит как на открытом воздухе, одежда, обувь, неб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6F2D397-0648-727A-0A69-04B8A1E81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004" y="1608593"/>
            <a:ext cx="3284129" cy="2188564"/>
          </a:xfrm>
          <a:prstGeom prst="rect">
            <a:avLst/>
          </a:prstGeom>
        </p:spPr>
      </p:pic>
      <p:pic>
        <p:nvPicPr>
          <p:cNvPr id="9" name="Рисунок 8" descr="Изображение выглядит как одежда, обувь, на открытом воздухе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4CE0581-32FE-BC5E-B221-3910E66B30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166" y="4146663"/>
            <a:ext cx="3127011" cy="2501609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на открытом воздухе, обувь, небо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51A65DE-3FEB-0FBD-CAC3-A8EE99AC93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384" y="2874364"/>
            <a:ext cx="2514956" cy="377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190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28409F-ADED-431B-C618-C6D11D147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" y="0"/>
            <a:ext cx="11451772" cy="1905000"/>
          </a:xfrm>
        </p:spPr>
        <p:txBody>
          <a:bodyPr>
            <a:normAutofit/>
          </a:bodyPr>
          <a:lstStyle/>
          <a:p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Študijná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výmenná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program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„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Erasmus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“</a:t>
            </a:r>
            <a:endParaRPr lang="ru-UA" sz="48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A04C71F-12CC-215E-0616-C7F05C628C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0114" y="1905000"/>
            <a:ext cx="4506686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Počas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návštevy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Prahy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naša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skupina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navštívila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nielen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miesta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spojené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školou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čo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bol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náš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hlavný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cieľ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ale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aj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miesta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ktoré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sú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súčasťou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kultúrneho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dedičstva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Prahy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Navštívili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sme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tiež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Letecké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múzeum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kde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sme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prezreli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zbierku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vojenskej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leteckej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techniky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oboznámili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jej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históriou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6" name="Рисунок 5" descr="Изображение выглядит как на открытом воздухе, окно, Контейнер для отходов, раст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663A67F-DCAE-88E1-C343-EAD7980D2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20840"/>
            <a:ext cx="2915614" cy="2195286"/>
          </a:xfrm>
          <a:prstGeom prst="rect">
            <a:avLst/>
          </a:prstGeom>
        </p:spPr>
      </p:pic>
      <p:pic>
        <p:nvPicPr>
          <p:cNvPr id="8" name="Рисунок 7" descr="Изображение выглядит как на открытом воздухе, небо, облако, самоле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AFD655E-6D73-FDCD-28E2-2A027EA30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51" y="4132865"/>
            <a:ext cx="3619319" cy="2725135"/>
          </a:xfrm>
          <a:prstGeom prst="rect">
            <a:avLst/>
          </a:prstGeom>
        </p:spPr>
      </p:pic>
      <p:pic>
        <p:nvPicPr>
          <p:cNvPr id="10" name="Рисунок 9" descr="Изображение выглядит как на открытом воздухе, небо, дерево, облак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8D095AA-3A78-F0D0-9484-1F327FD40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944" y="3003247"/>
            <a:ext cx="2673350" cy="356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90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06ADB84-C678-0EC3-7BC3-F87107194B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56601" y="362355"/>
            <a:ext cx="831830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Vzdelávacie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aktivity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v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škole</a:t>
            </a:r>
            <a:endParaRPr kumimoji="0" lang="ru-UA" altLang="ru-UA" sz="4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629BC20-02AF-697D-43E7-D26E6251F1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56601" y="1582340"/>
            <a:ext cx="4779701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Počas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pobytu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škole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nám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učitelia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pripravili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niekoľko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zaujímavých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hodín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nás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pripravili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hodinu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elektrotechnického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merania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počas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ktorej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simulovali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rôzne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signály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merali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parametre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Hodina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robotiky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ktorej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mohli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nielen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pozorovať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učitelia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ovládajú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priemyselných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robotov-manipulátorov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naučili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nimi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pracovať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ďalšej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hodine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nám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učiteľka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ukázala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vykonávajú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skúšky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mechanických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vlastností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rôznych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materiálov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aké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parametre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zohľadňujú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7" name="Рисунок 6" descr="Изображение выглядит как электроника, текст, Электронная техника, Электронное устрой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0D643A1-813B-93CB-1B25-C41EFAF5E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109" y="1582340"/>
            <a:ext cx="1765092" cy="2353456"/>
          </a:xfrm>
          <a:prstGeom prst="rect">
            <a:avLst/>
          </a:prstGeom>
        </p:spPr>
      </p:pic>
      <p:pic>
        <p:nvPicPr>
          <p:cNvPr id="9" name="Рисунок 8" descr="Изображение выглядит как мебель, текст, в помещении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21E7740-DA25-C5CF-FA09-3E7AF710E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183" y="1087499"/>
            <a:ext cx="2356349" cy="1783830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электроника, в помещении, машина, компьютер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D66E3BC-97B1-5C2B-2E5A-FC26914E69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081" y="2942113"/>
            <a:ext cx="2694736" cy="2028978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в помещении, стена, зеркало, маши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167DB31-1F70-68C3-13DF-A05BF3E799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574" y="1979414"/>
            <a:ext cx="1879655" cy="2496417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инструмент, дерево, ручной инструмент, деревянн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B0EA7FA-37BB-838D-FA26-E8FF3F6C4C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168" y="4650159"/>
            <a:ext cx="2694736" cy="2028978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компьютерный монитор, электроника, компьютер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DEEE337-D2FF-1F07-9C6C-9363A2270E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959" y="5041875"/>
            <a:ext cx="2412041" cy="1816125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в помещении, швейная машинка, Научный прибор, Бытовая техни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0F0C4C8-7A1C-00D4-826F-B82FD6382A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158" y="4567003"/>
            <a:ext cx="1652922" cy="21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68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DF2A3A-4B9A-22E0-3EFC-BE872476A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56" y="0"/>
            <a:ext cx="9905998" cy="1905000"/>
          </a:xfrm>
        </p:spPr>
        <p:txBody>
          <a:bodyPr>
            <a:normAutofit/>
          </a:bodyPr>
          <a:lstStyle/>
          <a:p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Vzdelávacie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aktivity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v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škole</a:t>
            </a:r>
            <a:endParaRPr lang="ru-UA" sz="48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2102963-0A6E-C746-8CA0-B7C851B71E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49527" y="1582340"/>
            <a:ext cx="2908073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Potom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nám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usporiadali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hodinu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navigačných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systémoch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kde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naučili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používať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MGRS (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Military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Grid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Reference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System) –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štandardný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systém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pravouhlých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súradníc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používaný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 NATO.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Potom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vybrali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školský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dvor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novo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nadobudnuté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vedomosti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vyskúšali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praxi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6" name="Рисунок 5" descr="Изображение выглядит как текст, в помещении, стена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1FC85FD-58EB-8330-6791-55DAFE4E3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086" y="1685329"/>
            <a:ext cx="2530078" cy="1905000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карта, рисунок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BD24EED-D31C-36E3-1EA5-54ADABD6D1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335314"/>
            <a:ext cx="1343585" cy="1784449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рукописный текст, доска, Детское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D0E070A-888A-FF66-8F38-C7618EF999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276" y="1335314"/>
            <a:ext cx="2530078" cy="1905000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человек, доска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55F1789-5D73-A32E-E2DD-67F2F3125C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922" y="3738238"/>
            <a:ext cx="2530078" cy="1905000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на открытом воздухе, трава, человек, ру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71DFF98-2C15-9375-BB72-144C1D796B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314" y="3240314"/>
            <a:ext cx="2530079" cy="1905001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одежда, человек, обувь, на открытом воздух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7434E1E-D93E-1D6D-5EA0-DCFDEF8338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109" y="4100025"/>
            <a:ext cx="3137096" cy="209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75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789B272C-B7E9-1E58-F945-11200925B7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41413" y="2136338"/>
            <a:ext cx="3096758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Učitelia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zorganizovali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našu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skupinu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prehliadku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školy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Pozreli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sme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nielen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triedy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aj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pracovné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priestory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rôzne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študijné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odbory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Žiaci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prítomní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triedach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nám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predviedli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čomu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venujú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počas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UA" altLang="ru-UA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výučby</a:t>
            </a:r>
            <a:r>
              <a:rPr kumimoji="0" lang="ru-UA" altLang="ru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6161AC9-0F17-A7DE-A665-0F4F3D3225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41413" y="340167"/>
            <a:ext cx="490230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Prehliadka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školy</a:t>
            </a:r>
            <a:endParaRPr kumimoji="0" lang="ru-UA" altLang="ru-UA" sz="4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7" name="Рисунок 6" descr="Изображение выглядит как человек, одежда, джинсы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64218C5-54C6-2525-0DFE-609273564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054" y="2136337"/>
            <a:ext cx="1435206" cy="1906133"/>
          </a:xfrm>
          <a:prstGeom prst="rect">
            <a:avLst/>
          </a:prstGeom>
        </p:spPr>
      </p:pic>
      <p:pic>
        <p:nvPicPr>
          <p:cNvPr id="9" name="Рисунок 8" descr="Изображение выглядит как мебель, стул, домашнее растение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44B7295-10C8-FABE-67C7-2D19A8958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896" y="1343275"/>
            <a:ext cx="1770401" cy="2351314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одежда, в помещении, мебель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59732FF-B2B2-879A-A81B-81E84457D0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663" y="1149366"/>
            <a:ext cx="2621643" cy="1973943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в помещении, стена, письменный стол, меб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C63960A-6392-87EC-6027-EAC3739B39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53" y="4296808"/>
            <a:ext cx="1809343" cy="2403033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одежда, человек, мебель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8993256-B30F-734D-5A0C-67EC78296F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3306" y="3743607"/>
            <a:ext cx="1667436" cy="2214563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в помещении, антенна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89D95E6-0C34-528B-523D-EF332184AE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625" y="3269491"/>
            <a:ext cx="2318940" cy="1746025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одежда, человек, в помещении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36D9DCA-F554-D029-1961-B952BF1C43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449" y="4339068"/>
            <a:ext cx="1896608" cy="2518932"/>
          </a:xfrm>
          <a:prstGeom prst="rect">
            <a:avLst/>
          </a:prstGeom>
        </p:spPr>
      </p:pic>
      <p:pic>
        <p:nvPicPr>
          <p:cNvPr id="21" name="Рисунок 20" descr="Изображение выглядит как в помещении, стена, мебель, офис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8F3F901-7A51-762C-18B3-F7EA0F3053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164" y="5161698"/>
            <a:ext cx="1809343" cy="1362329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самолет, транспорт, авиация, Винтовой самоле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D663311-ABB4-35AF-4D43-0EE33107FF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963" y="1911646"/>
            <a:ext cx="1784037" cy="1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81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73610582-8694-4A79-5E88-2471344A02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41413" y="235803"/>
            <a:ext cx="498566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Prezentácia</a:t>
            </a:r>
            <a:r>
              <a:rPr kumimoji="0" lang="ru-UA" altLang="ru-UA" sz="48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ru-UA" altLang="ru-UA" sz="4800" b="0" i="0" u="none" strike="noStrike" cap="none" normalizeH="0" baseline="0" dirty="0" err="1">
                <a:ln>
                  <a:noFill/>
                </a:ln>
                <a:effectLst/>
              </a:rPr>
              <a:t>škôl</a:t>
            </a:r>
            <a:endParaRPr kumimoji="0" lang="ru-UA" altLang="ru-UA" sz="48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E6C6C54-0FED-FB0D-A04F-A19796B9DA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41413" y="1859339"/>
            <a:ext cx="4170816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UA" altLang="ru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 prezentácii škôl žiaci Strednej odbornej školy technickej v Dubnici nad Váhom a Strednej školy elektrotechniky a strojárstva informovali prítomných učiteľov a žiakov o študijných odboroch svojich škôl, priestoroch, špecifikách prijímacieho konania na jednotlivé študijné odbory a o ďalších možnostiach ďalšieho vzdelávania po ukončení štúdia. </a:t>
            </a:r>
          </a:p>
        </p:txBody>
      </p:sp>
      <p:pic>
        <p:nvPicPr>
          <p:cNvPr id="7" name="Рисунок 6" descr="Изображение выглядит как стена, в помещении, текст, компьютер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FE7C1F-CBCB-445B-A146-777F882CD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4" r="30718" b="1799"/>
          <a:stretch/>
        </p:blipFill>
        <p:spPr>
          <a:xfrm>
            <a:off x="5312229" y="1066800"/>
            <a:ext cx="2184401" cy="2950689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Устройство отображения, СМИ, мультимеди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035A0BA-D7B3-5D61-113E-576AECF38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65"/>
          <a:stretch/>
        </p:blipFill>
        <p:spPr>
          <a:xfrm>
            <a:off x="9330599" y="777060"/>
            <a:ext cx="2786840" cy="1681496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стена, в помещении, Устройство отображен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55FCD85-19F5-507A-9383-77F508F862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8" t="13545" r="17333" b="30371"/>
          <a:stretch/>
        </p:blipFill>
        <p:spPr>
          <a:xfrm>
            <a:off x="4165599" y="4810028"/>
            <a:ext cx="3565860" cy="2104572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текст, Устройство отображения, мультимедиа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7E3B1A9-CF99-671D-B256-80581084CE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2" t="15556" r="22750" b="20423"/>
          <a:stretch/>
        </p:blipFill>
        <p:spPr>
          <a:xfrm>
            <a:off x="9362225" y="4929771"/>
            <a:ext cx="2786840" cy="1865086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стена, в помещении, текст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6DFEAE5-5734-5149-D927-916100647C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536" y="2542144"/>
            <a:ext cx="1734806" cy="2304039"/>
          </a:xfrm>
          <a:prstGeom prst="rect">
            <a:avLst/>
          </a:prstGeom>
        </p:spPr>
      </p:pic>
      <p:pic>
        <p:nvPicPr>
          <p:cNvPr id="21" name="Рисунок 20" descr="Изображение выглядит как текст, стена, одежд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2FEB128-3D02-0D1E-59B6-D4641E164A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937" y="2925305"/>
            <a:ext cx="1936401" cy="14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148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Сетка</Template>
  <TotalTime>883</TotalTime>
  <Words>408</Words>
  <Application>Microsoft Office PowerPoint</Application>
  <PresentationFormat>Širokouhlá</PresentationFormat>
  <Paragraphs>22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Сетка</vt:lpstr>
      <vt:lpstr>EraSmus+ v Prahe 2026</vt:lpstr>
      <vt:lpstr>Študijná výmenná program „Erasmus“</vt:lpstr>
      <vt:lpstr>Študijná výmenná program „Erasmus“</vt:lpstr>
      <vt:lpstr>Študijná výmenná program „Erasmus“</vt:lpstr>
      <vt:lpstr>Vzdelávacie aktivity v škole</vt:lpstr>
      <vt:lpstr>Vzdelávacie aktivity v škole</vt:lpstr>
      <vt:lpstr>Prehliadka školy</vt:lpstr>
      <vt:lpstr>Prezentácia škôl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 v Prahe 2026</dc:title>
  <dc:creator>Слава Власенко</dc:creator>
  <cp:lastModifiedBy>Zuzana Stefancova</cp:lastModifiedBy>
  <cp:revision>4</cp:revision>
  <dcterms:created xsi:type="dcterms:W3CDTF">2026-06-08T18:17:22Z</dcterms:created>
  <dcterms:modified xsi:type="dcterms:W3CDTF">2026-08-24T09:56:32Z</dcterms:modified>
</cp:coreProperties>
</file>