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  <p:sldId id="266" r:id="rId12"/>
  </p:sldIdLst>
  <p:sldSz cx="12192000" cy="6858000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2A17C67-6CAA-AAE1-988E-B90018483FD9}" v="426" dt="2026-06-11T15:16:22.53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5" autoAdjust="0"/>
    <p:restoredTop sz="94660"/>
  </p:normalViewPr>
  <p:slideViewPr>
    <p:cSldViewPr snapToGrid="0">
      <p:cViewPr varScale="1">
        <p:scale>
          <a:sx n="72" d="100"/>
          <a:sy n="72" d="100"/>
        </p:scale>
        <p:origin x="81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k-SK"/>
              <a:t>Upravte štýly predlohy textu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/>
              <a:t>Upravte štýl predlohy podnadpisov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E55F0-49D3-47F0-9F7C-B48EBAF4ED8F}" type="datetimeFigureOut">
              <a:rPr lang="sk-SK" smtClean="0"/>
              <a:t>12. 6. 2026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1342B-065B-40C6-A6BB-D997923519A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79203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E55F0-49D3-47F0-9F7C-B48EBAF4ED8F}" type="datetimeFigureOut">
              <a:rPr lang="sk-SK" smtClean="0"/>
              <a:t>12. 6. 2026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1342B-065B-40C6-A6BB-D997923519A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540289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E55F0-49D3-47F0-9F7C-B48EBAF4ED8F}" type="datetimeFigureOut">
              <a:rPr lang="sk-SK" smtClean="0"/>
              <a:t>12. 6. 2026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1342B-065B-40C6-A6BB-D997923519A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68980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E55F0-49D3-47F0-9F7C-B48EBAF4ED8F}" type="datetimeFigureOut">
              <a:rPr lang="sk-SK" smtClean="0"/>
              <a:t>12. 6. 2026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1342B-065B-40C6-A6BB-D997923519A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2250253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E55F0-49D3-47F0-9F7C-B48EBAF4ED8F}" type="datetimeFigureOut">
              <a:rPr lang="sk-SK" smtClean="0"/>
              <a:t>12. 6. 2026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1342B-065B-40C6-A6BB-D997923519A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699707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E55F0-49D3-47F0-9F7C-B48EBAF4ED8F}" type="datetimeFigureOut">
              <a:rPr lang="sk-SK" smtClean="0"/>
              <a:t>12. 6. 2026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1342B-065B-40C6-A6BB-D997923519A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7666113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E55F0-49D3-47F0-9F7C-B48EBAF4ED8F}" type="datetimeFigureOut">
              <a:rPr lang="sk-SK" smtClean="0"/>
              <a:t>12. 6. 2026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1342B-065B-40C6-A6BB-D997923519A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3507205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E55F0-49D3-47F0-9F7C-B48EBAF4ED8F}" type="datetimeFigureOut">
              <a:rPr lang="sk-SK" smtClean="0"/>
              <a:t>12. 6. 2026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1342B-065B-40C6-A6BB-D997923519A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1265935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E55F0-49D3-47F0-9F7C-B48EBAF4ED8F}" type="datetimeFigureOut">
              <a:rPr lang="sk-SK" smtClean="0"/>
              <a:t>12. 6. 2026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1342B-065B-40C6-A6BB-D997923519A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2029791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E55F0-49D3-47F0-9F7C-B48EBAF4ED8F}" type="datetimeFigureOut">
              <a:rPr lang="sk-SK" smtClean="0"/>
              <a:t>12. 6. 2026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1342B-065B-40C6-A6BB-D997923519A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9087687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E55F0-49D3-47F0-9F7C-B48EBAF4ED8F}" type="datetimeFigureOut">
              <a:rPr lang="sk-SK" smtClean="0"/>
              <a:t>12. 6. 2026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1342B-065B-40C6-A6BB-D997923519A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4131774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8E55F0-49D3-47F0-9F7C-B48EBAF4ED8F}" type="datetimeFigureOut">
              <a:rPr lang="sk-SK" smtClean="0"/>
              <a:t>12. 6. 2026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AD1342B-065B-40C6-A6BB-D997923519A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985243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k-SK"/>
              <a:t>Erasmus 2026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214636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k-SK"/>
              <a:t>Cristiano Carbone</a:t>
            </a:r>
          </a:p>
          <a:p>
            <a:r>
              <a:rPr lang="sk-SK"/>
              <a:t>Adam Matejka</a:t>
            </a:r>
          </a:p>
          <a:p>
            <a:r>
              <a:rPr lang="sk-SK"/>
              <a:t>Adam Trokan</a:t>
            </a:r>
          </a:p>
          <a:p>
            <a:r>
              <a:rPr lang="sk-SK"/>
              <a:t>Miroslav Machala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6765572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8D3BB8-F97F-E4FB-C58F-36946D2FB2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>
                <a:solidFill>
                  <a:srgbClr val="0070C0"/>
                </a:solidFill>
              </a:rPr>
              <a:t>Piatok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45E0D59A-CA28-00CA-0DCF-875EC27ED9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sk-SK"/>
              <a:t>Ovládanie robotického ramena </a:t>
            </a:r>
            <a:endParaRPr lang="sk-SK" dirty="0"/>
          </a:p>
        </p:txBody>
      </p:sp>
      <p:pic>
        <p:nvPicPr>
          <p:cNvPr id="5" name="Obrázok 4" descr="Obrázok, na ktorom je ošatenie, osoba, obuv, vnútri&#10;&#10;Obsah vygenerovaný pomocou AI môže byť nesprávny.">
            <a:extLst>
              <a:ext uri="{FF2B5EF4-FFF2-40B4-BE49-F238E27FC236}">
                <a16:creationId xmlns:a16="http://schemas.microsoft.com/office/drawing/2014/main" id="{3A64F4BC-74D1-97C5-A44E-0D545CAD51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6156" y="1501588"/>
            <a:ext cx="3507442" cy="4672853"/>
          </a:xfrm>
          <a:prstGeom prst="rect">
            <a:avLst/>
          </a:prstGeom>
        </p:spPr>
      </p:pic>
      <p:pic>
        <p:nvPicPr>
          <p:cNvPr id="6" name="Obrázok 5" descr="Obrázok, na ktorom je ošatenie, osoba, chlap, vnútri&#10;&#10;Obsah vygenerovaný pomocou AI môže byť nesprávny.">
            <a:extLst>
              <a:ext uri="{FF2B5EF4-FFF2-40B4-BE49-F238E27FC236}">
                <a16:creationId xmlns:a16="http://schemas.microsoft.com/office/drawing/2014/main" id="{1887EDA2-96E1-81A2-E81D-2C2F25A203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8471" y="2846294"/>
            <a:ext cx="4437530" cy="3328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9281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B21788A-33CF-1E4E-51D2-6387F9351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518D9D72-7212-E300-495E-13536FB6F0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sk-SK"/>
              <a:t>Odchod zo školy</a:t>
            </a:r>
          </a:p>
        </p:txBody>
      </p:sp>
      <p:pic>
        <p:nvPicPr>
          <p:cNvPr id="4" name="Obrázok 3" descr="Obrázok, na ktorom je ošatenie, chlap, stena, osoba&#10;&#10;Obsah vygenerovaný pomocou AI môže byť nesprávny.">
            <a:extLst>
              <a:ext uri="{FF2B5EF4-FFF2-40B4-BE49-F238E27FC236}">
                <a16:creationId xmlns:a16="http://schemas.microsoft.com/office/drawing/2014/main" id="{65B4F4C4-5206-913D-1628-5ABD9378CA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7204" y="2330823"/>
            <a:ext cx="5244354" cy="3843619"/>
          </a:xfrm>
          <a:prstGeom prst="rect">
            <a:avLst/>
          </a:prstGeom>
        </p:spPr>
      </p:pic>
      <p:pic>
        <p:nvPicPr>
          <p:cNvPr id="5" name="Obrázok 4" descr="Obrázok, na ktorom je stena, vnútri, ošatenie, chlap&#10;&#10;Obsah vygenerovaný pomocou AI môže byť nesprávny.">
            <a:extLst>
              <a:ext uri="{FF2B5EF4-FFF2-40B4-BE49-F238E27FC236}">
                <a16:creationId xmlns:a16="http://schemas.microsoft.com/office/drawing/2014/main" id="{6548B034-0469-B6A8-300A-2DA6D87C6C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2415" y="2338107"/>
            <a:ext cx="5130053" cy="3840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5265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750C98-A76D-5292-8CB9-F7ECB04B4E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>
                <a:solidFill>
                  <a:srgbClr val="0070C0"/>
                </a:solidFill>
              </a:rPr>
              <a:t>Pondelok</a:t>
            </a:r>
          </a:p>
        </p:txBody>
      </p:sp>
      <p:pic>
        <p:nvPicPr>
          <p:cNvPr id="5" name="Obrázok 4" descr="Obrázok, na ktorom je vnútri, text, stena, nábytok&#10;&#10;Obsah vygenerovaný pomocou AI môže byť nesprávny.">
            <a:extLst>
              <a:ext uri="{FF2B5EF4-FFF2-40B4-BE49-F238E27FC236}">
                <a16:creationId xmlns:a16="http://schemas.microsoft.com/office/drawing/2014/main" id="{74675061-34E2-AF38-E6CD-5AAAFAE1C1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5355" y="3167341"/>
            <a:ext cx="3987054" cy="3011021"/>
          </a:xfrm>
          <a:prstGeom prst="rect">
            <a:avLst/>
          </a:prstGeom>
        </p:spPr>
      </p:pic>
      <p:sp>
        <p:nvSpPr>
          <p:cNvPr id="8" name="Zástupný objekt pre obsah 7">
            <a:extLst>
              <a:ext uri="{FF2B5EF4-FFF2-40B4-BE49-F238E27FC236}">
                <a16:creationId xmlns:a16="http://schemas.microsoft.com/office/drawing/2014/main" id="{C82410EC-F02A-F6C8-731F-FBE9B41997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sk-SK"/>
              <a:t>Príchod do školy</a:t>
            </a:r>
          </a:p>
        </p:txBody>
      </p:sp>
      <p:pic>
        <p:nvPicPr>
          <p:cNvPr id="9" name="Obrázok 8" descr="Obrázok, na ktorom je vnútri, kancelárska budova, stena, osoba&#10;&#10;Obsah vygenerovaný pomocou AI môže byť nesprávny.">
            <a:extLst>
              <a:ext uri="{FF2B5EF4-FFF2-40B4-BE49-F238E27FC236}">
                <a16:creationId xmlns:a16="http://schemas.microsoft.com/office/drawing/2014/main" id="{64403734-7F3B-9FEE-68FD-C860DFD81E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2002" y="3167342"/>
            <a:ext cx="3897406" cy="3011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3741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0C61B01-DF8A-6C34-82FA-FE31AB3D58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B1E73604-1EF8-2B2A-F6C1-5B16752669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sk-SK"/>
              <a:t>Bowling</a:t>
            </a:r>
          </a:p>
        </p:txBody>
      </p:sp>
      <p:pic>
        <p:nvPicPr>
          <p:cNvPr id="4" name="Obrázok 3" descr="Obrázok, na ktorom je ošatenie, osoba, obuv, ľudská tvár&#10;&#10;Obsah vygenerovaný pomocou AI môže byť nesprávny.">
            <a:extLst>
              <a:ext uri="{FF2B5EF4-FFF2-40B4-BE49-F238E27FC236}">
                <a16:creationId xmlns:a16="http://schemas.microsoft.com/office/drawing/2014/main" id="{0BD341E3-4398-B4C2-5CB6-15D93B63BA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2048" y="2042916"/>
            <a:ext cx="5882536" cy="4379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8672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65673F8-5B27-227A-AD99-1CBC7BE3AB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>
                <a:solidFill>
                  <a:srgbClr val="0070C0"/>
                </a:solidFill>
              </a:rPr>
              <a:t>Utorok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F84FFEF7-AD4A-003F-E8BA-1F1D06EFA9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sk-SK"/>
              <a:t>Programovanie na </a:t>
            </a:r>
            <a:r>
              <a:rPr lang="sk-SK">
                <a:ea typeface="+mn-lt"/>
                <a:cs typeface="+mn-lt"/>
              </a:rPr>
              <a:t>Fanuc</a:t>
            </a:r>
            <a:endParaRPr lang="sk-SK"/>
          </a:p>
        </p:txBody>
      </p:sp>
      <p:pic>
        <p:nvPicPr>
          <p:cNvPr id="4" name="Obrázok 3" descr="Obrázok, na ktorom je vnútri, osoba, stôl, ošatenie&#10;&#10;Obsah vygenerovaný pomocou AI môže byť nesprávny.">
            <a:extLst>
              <a:ext uri="{FF2B5EF4-FFF2-40B4-BE49-F238E27FC236}">
                <a16:creationId xmlns:a16="http://schemas.microsoft.com/office/drawing/2014/main" id="{9123DAE6-345D-BA9E-DA63-8630E8090B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1091" y="2192431"/>
            <a:ext cx="5309348" cy="3985933"/>
          </a:xfrm>
          <a:prstGeom prst="rect">
            <a:avLst/>
          </a:prstGeom>
        </p:spPr>
      </p:pic>
      <p:pic>
        <p:nvPicPr>
          <p:cNvPr id="5" name="Obrázok 4" descr="Obrázok, na ktorom je ošatenie, vnútri, osoba, stôl&#10;&#10;Obsah vygenerovaný pomocou AI môže byť nesprávny.">
            <a:extLst>
              <a:ext uri="{FF2B5EF4-FFF2-40B4-BE49-F238E27FC236}">
                <a16:creationId xmlns:a16="http://schemas.microsoft.com/office/drawing/2014/main" id="{8B08FCD2-DBD8-25C8-5005-B58FA1504E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562" y="2797548"/>
            <a:ext cx="4491318" cy="3380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2697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77339A3-0A53-91F3-58D7-76A70CDACD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0FD207F3-F8EB-709F-E608-97FF2F95EC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sk-SK"/>
              <a:t>Návšteva </a:t>
            </a:r>
            <a:r>
              <a:rPr lang="sk-SK">
                <a:ea typeface="+mn-lt"/>
                <a:cs typeface="+mn-lt"/>
              </a:rPr>
              <a:t>VIDA! science centrum</a:t>
            </a:r>
            <a:endParaRPr lang="sk-SK"/>
          </a:p>
        </p:txBody>
      </p:sp>
      <p:pic>
        <p:nvPicPr>
          <p:cNvPr id="4" name="Obrázok 3" descr="Obrázok, na ktorom je ošatenie, obuv, chlap, osoba&#10;&#10;Obsah vygenerovaný pomocou AI môže byť nesprávny.">
            <a:extLst>
              <a:ext uri="{FF2B5EF4-FFF2-40B4-BE49-F238E27FC236}">
                <a16:creationId xmlns:a16="http://schemas.microsoft.com/office/drawing/2014/main" id="{9FBA58DC-E9DB-A9FD-DFB5-4B8211CAA8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9280" y="694764"/>
            <a:ext cx="4336677" cy="5827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1385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C38CF41-2CC8-4BDA-88CE-E135C89D46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>
                <a:solidFill>
                  <a:srgbClr val="0070C0"/>
                </a:solidFill>
              </a:rPr>
              <a:t>Streda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5B38D82D-8FD7-89E3-D525-016021F1D1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sk-SK">
                <a:ea typeface="+mn-lt"/>
                <a:cs typeface="+mn-lt"/>
              </a:rPr>
              <a:t>Zúčastnenie Oslavy Dňa Zeme v Brne</a:t>
            </a:r>
          </a:p>
          <a:p>
            <a:r>
              <a:rPr lang="sk-SK"/>
              <a:t>Aquapark</a:t>
            </a:r>
            <a:endParaRPr lang="sk-SK" dirty="0"/>
          </a:p>
        </p:txBody>
      </p:sp>
      <p:pic>
        <p:nvPicPr>
          <p:cNvPr id="4" name="Obrázok 3" descr="Obrázok, na ktorom je exteriér, vozidlo, ošatenie, pozemné vozidlo&#10;&#10;Obsah vygenerovaný pomocou AI môže byť nesprávny.">
            <a:extLst>
              <a:ext uri="{FF2B5EF4-FFF2-40B4-BE49-F238E27FC236}">
                <a16:creationId xmlns:a16="http://schemas.microsoft.com/office/drawing/2014/main" id="{3A549146-AE45-CA83-447F-7CD3D49314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3562" y="3212165"/>
            <a:ext cx="4368053" cy="3291169"/>
          </a:xfrm>
          <a:prstGeom prst="rect">
            <a:avLst/>
          </a:prstGeom>
        </p:spPr>
      </p:pic>
      <p:pic>
        <p:nvPicPr>
          <p:cNvPr id="5" name="Obrázok 4" descr="Obrázok, na ktorom je exteriér, vozidlo, pozemné vozidlo, ošatenie&#10;&#10;Obsah vygenerovaný pomocou AI môže byť nesprávny.">
            <a:extLst>
              <a:ext uri="{FF2B5EF4-FFF2-40B4-BE49-F238E27FC236}">
                <a16:creationId xmlns:a16="http://schemas.microsoft.com/office/drawing/2014/main" id="{F2467564-1B97-FC70-5072-843D84D642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6062" y="3212167"/>
            <a:ext cx="4356848" cy="3291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0497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933DF1-675D-1D4C-8059-E5E1638C9E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>
                <a:solidFill>
                  <a:srgbClr val="0070C0"/>
                </a:solidFill>
              </a:rPr>
              <a:t>Štvrtok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0F191CB5-D35E-C606-0BF2-0589F89169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sk-SK"/>
              <a:t>Programovanie robotického ramena</a:t>
            </a:r>
            <a:endParaRPr lang="sk-SK" dirty="0"/>
          </a:p>
        </p:txBody>
      </p:sp>
      <p:pic>
        <p:nvPicPr>
          <p:cNvPr id="4" name="Obrázok 3" descr="Obrázok, na ktorom je vnútri, osoba, počítač, ošatenie&#10;&#10;Obsah vygenerovaný pomocou AI môže byť nesprávny.">
            <a:extLst>
              <a:ext uri="{FF2B5EF4-FFF2-40B4-BE49-F238E27FC236}">
                <a16:creationId xmlns:a16="http://schemas.microsoft.com/office/drawing/2014/main" id="{394E2662-FCEB-68E5-96F0-316137A3B3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3089" y="2375647"/>
            <a:ext cx="5468471" cy="4101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4054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DEC13E-E26E-0E1A-2310-0DA1E8FA35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22D7CB33-CD73-C4C2-1E22-11F48D5C9A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sk-SK"/>
              <a:t>Prechádzka po Brne</a:t>
            </a:r>
          </a:p>
        </p:txBody>
      </p:sp>
      <p:pic>
        <p:nvPicPr>
          <p:cNvPr id="4" name="Obrázok 3" descr="Obrázok, na ktorom je exteriér, nebo, obuv, ošatenie&#10;&#10;Obsah vygenerovaný pomocou AI môže byť nesprávny.">
            <a:extLst>
              <a:ext uri="{FF2B5EF4-FFF2-40B4-BE49-F238E27FC236}">
                <a16:creationId xmlns:a16="http://schemas.microsoft.com/office/drawing/2014/main" id="{8F59F659-CA02-80D7-B1B7-846A709662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0691" y="1030942"/>
            <a:ext cx="3955677" cy="5277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9118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398D5D4-5102-C793-B874-187EBA2500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5D52181B-18FF-0F30-C241-D527C9117D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sk-SK">
                <a:ea typeface="+mn-lt"/>
                <a:cs typeface="+mn-lt"/>
              </a:rPr>
              <a:t>Labyrint pod Zelným trhem</a:t>
            </a:r>
            <a:endParaRPr lang="sk-SK"/>
          </a:p>
        </p:txBody>
      </p:sp>
      <p:pic>
        <p:nvPicPr>
          <p:cNvPr id="4" name="Obrázok 3" descr="Obrázok, na ktorom je ošatenie, osoba, budova, chlap&#10;&#10;Obsah vygenerovaný pomocou AI môže byť nesprávny.">
            <a:extLst>
              <a:ext uri="{FF2B5EF4-FFF2-40B4-BE49-F238E27FC236}">
                <a16:creationId xmlns:a16="http://schemas.microsoft.com/office/drawing/2014/main" id="{57387738-DDF6-CE2B-C31F-C02496F8B8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1619" y="1242164"/>
            <a:ext cx="3703007" cy="4937343"/>
          </a:xfrm>
          <a:prstGeom prst="rect">
            <a:avLst/>
          </a:prstGeom>
        </p:spPr>
      </p:pic>
      <p:pic>
        <p:nvPicPr>
          <p:cNvPr id="5" name="Obrázok 4" descr="Obrázok, na ktorom je obuv, ošatenie, chlap, železo&#10;&#10;Obsah vygenerovaný pomocou AI môže byť nesprávny.">
            <a:extLst>
              <a:ext uri="{FF2B5EF4-FFF2-40B4-BE49-F238E27FC236}">
                <a16:creationId xmlns:a16="http://schemas.microsoft.com/office/drawing/2014/main" id="{8AF7A87C-9CF8-AD77-693F-63F47A29DA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7780" y="2599150"/>
            <a:ext cx="4770330" cy="3580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05445"/>
      </p:ext>
    </p:extLst>
  </p:cSld>
  <p:clrMapOvr>
    <a:masterClrMapping/>
  </p:clrMapOvr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</Words>
  <Application>Microsoft Office PowerPoint</Application>
  <PresentationFormat>Širokouhlá</PresentationFormat>
  <Paragraphs>21</Paragraphs>
  <Slides>11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3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11</vt:i4>
      </vt:variant>
    </vt:vector>
  </HeadingPairs>
  <TitlesOfParts>
    <vt:vector size="15" baseType="lpstr">
      <vt:lpstr>Aptos</vt:lpstr>
      <vt:lpstr>Aptos Display</vt:lpstr>
      <vt:lpstr>Arial</vt:lpstr>
      <vt:lpstr>Motív Office</vt:lpstr>
      <vt:lpstr>Erasmus 2026</vt:lpstr>
      <vt:lpstr>Pondelok</vt:lpstr>
      <vt:lpstr>Prezentácia programu PowerPoint</vt:lpstr>
      <vt:lpstr>Utorok</vt:lpstr>
      <vt:lpstr>Prezentácia programu PowerPoint</vt:lpstr>
      <vt:lpstr>Streda</vt:lpstr>
      <vt:lpstr>Štvrtok</vt:lpstr>
      <vt:lpstr>Prezentácia programu PowerPoint</vt:lpstr>
      <vt:lpstr>Prezentácia programu PowerPoint</vt:lpstr>
      <vt:lpstr>Piatok</vt:lpstr>
      <vt:lpstr>Prezentácia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150</cp:revision>
  <dcterms:created xsi:type="dcterms:W3CDTF">2012-08-15T23:32:20Z</dcterms:created>
  <dcterms:modified xsi:type="dcterms:W3CDTF">2026-06-12T14:30:03Z</dcterms:modified>
</cp:coreProperties>
</file>