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6B7A34-233D-4D50-9857-7D0199C0B409}" v="877" dt="2026-04-26T16:01:28.005"/>
    <p1510:client id="{80B6ED51-2CFE-41BA-A376-8FC9559971D9}" v="1067" dt="2026-04-26T16:33:58.7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72" d="100"/>
          <a:sy n="72" d="100"/>
        </p:scale>
        <p:origin x="81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9D6F5-A9D4-C22B-732C-A31A172FB9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20939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1AFD6E-3459-290F-1147-F0C47ACEEA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46774"/>
            <a:ext cx="9144000" cy="106689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 cap="all" spc="300" baseline="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674D3-6FB9-5549-B0F2-FD61E82D1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E39B8-A7CB-4B82-AC0C-44B99F546761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39BBC-C979-2C77-493E-CF5498AEB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13B7E-A51C-D9CD-2189-650A9D63B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484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990AE-F72C-4C2E-E2D0-7A8D7EEF0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41B46D-142E-8C8E-C4F4-B6B1586A6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D92E3-36AD-2615-0166-6B73C34F1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2F6F-0846-489A-A4BC-61B476BE2887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BFB69-319D-2284-2734-217160D39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83B0-C775-5BD2-8EC6-A41D19BCA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60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040463-6D41-8D45-088A-540B0D1883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592281"/>
            <a:ext cx="2628900" cy="558468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5F2276-7F04-F3F7-E3CE-F81C8DC63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92281"/>
            <a:ext cx="7734300" cy="558468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1802BF-9E0C-3251-8FAE-81F07DB05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9DF21-A340-467A-94AB-9502647BB771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F1754-5B8F-A9FA-E8B1-06E04CE28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1E6A8-5139-ECD4-CC0C-32FFC6741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185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155F0-A6D4-C39B-394F-0B16E9C9C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D1860F-B260-57CE-E12B-2C9486031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45C9F-D94D-E5D3-B73A-20621FA53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E3940-CA92-4FEE-A698-62CF7BC5AC36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FAB243-BB42-966A-4708-15C9B11D6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3A3BD-2CC5-03D3-4CD6-E31A55BA2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320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D8633-AC3B-E617-1C54-84932DDD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236" y="1514688"/>
            <a:ext cx="8584164" cy="3138875"/>
          </a:xfrm>
        </p:spPr>
        <p:txBody>
          <a:bodyPr anchor="b">
            <a:normAutofit/>
          </a:bodyPr>
          <a:lstStyle>
            <a:lvl1pPr>
              <a:defRPr sz="36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68C242-ECAB-AEC3-7E9B-F9854AF31C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74236" y="4963885"/>
            <a:ext cx="8584165" cy="1125765"/>
          </a:xfrm>
        </p:spPr>
        <p:txBody>
          <a:bodyPr>
            <a:normAutofit/>
          </a:bodyPr>
          <a:lstStyle>
            <a:lvl1pPr marL="0" indent="0">
              <a:buNone/>
              <a:defRPr sz="1600" cap="all" spc="300" baseline="0">
                <a:solidFill>
                  <a:schemeClr val="tx2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D9B82-EEF4-2CD7-61FE-BAFB2B96D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CD641-6C35-45D1-9313-2719E9EA8AD8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222B6-F7A8-70A5-B023-FCAD5D7C4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85D758-2E38-8A8D-75BC-667F6A23B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2988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60DFF-11BD-F5F4-35D4-1986ABBD3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D1279-E9A9-702E-144D-61114B788E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824" y="2159175"/>
            <a:ext cx="4977453" cy="40177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84E624-7A76-56EC-FA0D-E2AA8EF9B9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28391" y="2159175"/>
            <a:ext cx="4985785" cy="401778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9D7DF5-30AD-AE47-D516-5CEE82770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01268-3A74-4110-8F08-063DFB8BB885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05C503-B649-B083-6341-F6E376AF8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53EA35-CF5A-DB36-8B14-5C184B6F1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341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BA3D8-FDD9-329B-BCC6-BBF47F01B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348" y="602671"/>
            <a:ext cx="10429303" cy="76892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EEF7DC-0699-CB3C-A7CB-39035D89A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349" y="1696325"/>
            <a:ext cx="4963538" cy="647700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300" baseline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  <a:lvl6pPr marL="2286000" indent="0">
              <a:buNone/>
              <a:defRPr sz="1400" b="1"/>
            </a:lvl6pPr>
            <a:lvl7pPr marL="2743200" indent="0">
              <a:buNone/>
              <a:defRPr sz="1400" b="1"/>
            </a:lvl7pPr>
            <a:lvl8pPr marL="3200400" indent="0">
              <a:buNone/>
              <a:defRPr sz="1400" b="1"/>
            </a:lvl8pPr>
            <a:lvl9pPr marL="3657600" indent="0">
              <a:buNone/>
              <a:defRPr sz="14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52EB40-99E1-CCA4-BAFA-F51AA56CF2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1349" y="2344025"/>
            <a:ext cx="4963538" cy="383337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8979BC-6B50-751D-D569-F360938B05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2669" y="1696325"/>
            <a:ext cx="4987982" cy="647700"/>
          </a:xfrm>
        </p:spPr>
        <p:txBody>
          <a:bodyPr anchor="b">
            <a:noAutofit/>
          </a:bodyPr>
          <a:lstStyle>
            <a:lvl1pPr marL="0" indent="0">
              <a:buNone/>
              <a:defRPr sz="1400" b="1" cap="all" spc="300" baseline="0"/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  <a:lvl6pPr marL="2286000" indent="0">
              <a:buNone/>
              <a:defRPr sz="1400" b="1"/>
            </a:lvl6pPr>
            <a:lvl7pPr marL="2743200" indent="0">
              <a:buNone/>
              <a:defRPr sz="1400" b="1"/>
            </a:lvl7pPr>
            <a:lvl8pPr marL="3200400" indent="0">
              <a:buNone/>
              <a:defRPr sz="1400" b="1"/>
            </a:lvl8pPr>
            <a:lvl9pPr marL="3657600" indent="0">
              <a:buNone/>
              <a:defRPr sz="14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3A26F-230E-2D25-6BDC-6ECA00FAEF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22669" y="2344025"/>
            <a:ext cx="4987982" cy="383337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182A01-DE7C-3BA4-96FF-CDEF2F608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1C1AF-C1FB-48A7-98B4-E595E63F6614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CAA828-0166-8ECD-BCE8-654BEFDD7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90C0D2-459A-04AA-FD90-7687D2FE8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07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D549F-FA71-857F-E02E-3CB63CE68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569611-F911-D3D4-B613-ACCDA56C4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4C44-5F8C-4BEA-BBCE-8694F126DC43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EA1961-0B6B-8FEB-F2CB-C42E90EF2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2AA80E-3139-9F1B-9C3E-2A76628CF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898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F54789-9F96-511A-0FB6-24F6A8418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E56F9-C8F2-4EF7-8042-704C94FF2795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80399-ADEF-8F74-9F59-6AD804C9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B6A34F-ABAB-9C4E-38A1-C6EEB944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95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E3917-2BF6-1CE2-F34B-49F0D09A1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07868"/>
            <a:ext cx="3640713" cy="2062594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15B8F-A9F3-8583-FFF1-175021F17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2898" y="807867"/>
            <a:ext cx="5922489" cy="505318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D90AFF-A949-CE9E-6B94-C1B6196129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00652"/>
            <a:ext cx="3640713" cy="2868336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5267E-088F-FB9A-9469-551890F29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6932DF-953D-44BD-83F8-5D8DA76EA12A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A3FFC-B3A6-C0B6-5DAE-70BE0D6FB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08D35F-BC2E-8D14-060F-449CBAF7C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008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909ED-ED97-A3CE-5569-77B45F414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20881"/>
            <a:ext cx="3639312" cy="206259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83BB3A-9E24-DE4C-9619-1502F1B6F389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247408" y="919595"/>
            <a:ext cx="6107979" cy="501361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B4CE1F-29E0-88BB-8489-E58236B8B1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000652"/>
            <a:ext cx="3643889" cy="2868336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4B7212-6816-FFD1-50B2-58844AD38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2F326D-65F4-4B2F-9A62-9E4BD9402C47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17744-5A24-B7B7-5FD6-E98E60832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DA4D1-A71D-A7A6-3D0C-294E5D280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921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5858A62-FE72-978B-BE71-05908D82E1A4}"/>
              </a:ext>
            </a:extLst>
          </p:cNvPr>
          <p:cNvSpPr/>
          <p:nvPr/>
        </p:nvSpPr>
        <p:spPr>
          <a:xfrm>
            <a:off x="0" y="0"/>
            <a:ext cx="12192000" cy="6860161"/>
          </a:xfrm>
          <a:prstGeom prst="rect">
            <a:avLst/>
          </a:prstGeom>
          <a:solidFill>
            <a:schemeClr val="bg2">
              <a:lumMod val="75000"/>
              <a:alpha val="15000"/>
            </a:schemeClr>
          </a:soli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FA14B7-4740-5D9F-6489-BAD00C3E0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108" y="588245"/>
            <a:ext cx="10449784" cy="12659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90487F-803F-C5AF-BD93-39C0FC738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7824" y="2157984"/>
            <a:ext cx="10442448" cy="39038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6FCEF-4EDF-C2EF-7D81-FEFF7042F3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7824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300" baseline="0">
                <a:solidFill>
                  <a:schemeClr val="tx2"/>
                </a:solidFill>
              </a:defRPr>
            </a:lvl1pPr>
          </a:lstStyle>
          <a:p>
            <a:fld id="{F9B0CB28-85DB-480B-8C99-FD493ACC7120}" type="datetimeFigureOut">
              <a:rPr lang="en-US" dirty="0"/>
              <a:t>4/28/2026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663BC-4D46-C74D-DDF2-9D25B4D96F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32320" y="6356350"/>
            <a:ext cx="42976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B4EAE-CB5C-D14B-77EF-7B155FA683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29999" y="6356350"/>
            <a:ext cx="521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+mj-lt"/>
              </a:defRPr>
            </a:lvl1pPr>
          </a:lstStyle>
          <a:p>
            <a:fld id="{5E4DE196-8A13-4FF7-A07E-102851959EAB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774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60">
          <p15:clr>
            <a:srgbClr val="F26B43"/>
          </p15:clr>
        </p15:guide>
        <p15:guide id="4" pos="3840">
          <p15:clr>
            <a:srgbClr val="F26B43"/>
          </p15:clr>
        </p15:guide>
        <p15:guide id="5" orient="horz" pos="3816">
          <p15:clr>
            <a:srgbClr val="F26B43"/>
          </p15:clr>
        </p15:guide>
        <p15:guide id="6" orient="horz" pos="117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5147" y="569627"/>
            <a:ext cx="7382605" cy="4328436"/>
          </a:xfrm>
        </p:spPr>
        <p:txBody>
          <a:bodyPr>
            <a:normAutofit/>
          </a:bodyPr>
          <a:lstStyle/>
          <a:p>
            <a:pPr algn="l"/>
            <a:r>
              <a:rPr lang="sk-SK" sz="7200"/>
              <a:t>Erasmus Brno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54342" y="5062309"/>
            <a:ext cx="7353411" cy="1014107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l">
              <a:buFont typeface="Calibri" panose="020B0604020202020204" pitchFamily="34" charset="0"/>
              <a:buChar char="-"/>
            </a:pPr>
            <a:r>
              <a:rPr lang="sk-SK" sz="2000"/>
              <a:t>Ľubomír Rožník</a:t>
            </a:r>
          </a:p>
          <a:p>
            <a:pPr marL="342900" indent="-342900" algn="l">
              <a:buFont typeface="Calibri" panose="020B0604020202020204" pitchFamily="34" charset="0"/>
              <a:buChar char="-"/>
            </a:pPr>
            <a:r>
              <a:rPr lang="sk-SK" sz="2000"/>
              <a:t>Andrej Rajníček          III.C</a:t>
            </a:r>
          </a:p>
        </p:txBody>
      </p:sp>
    </p:spTree>
    <p:extLst>
      <p:ext uri="{BB962C8B-B14F-4D97-AF65-F5344CB8AC3E}">
        <p14:creationId xmlns:p14="http://schemas.microsoft.com/office/powerpoint/2010/main" val="3676557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B3C482-7663-13FA-570A-9DCF88D64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332" y="-416807"/>
            <a:ext cx="10449784" cy="1265928"/>
          </a:xfrm>
        </p:spPr>
        <p:txBody>
          <a:bodyPr>
            <a:normAutofit/>
          </a:bodyPr>
          <a:lstStyle/>
          <a:p>
            <a:r>
              <a:rPr lang="sk-SK" sz="4000" b="1"/>
              <a:t>Informacie o škole</a:t>
            </a:r>
            <a:endParaRPr lang="sk-SK" sz="400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B67A78A-0C8B-F5BD-7CB8-C9E3F6159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681" y="1078345"/>
            <a:ext cx="5818820" cy="305668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sk-SK" sz="2400">
                <a:ea typeface="+mn-lt"/>
                <a:cs typeface="+mn-lt"/>
              </a:rPr>
              <a:t>Logo školy:</a:t>
            </a:r>
            <a:endParaRPr lang="sk-SK" sz="2400" dirty="0">
              <a:ea typeface="+mn-lt"/>
              <a:cs typeface="+mn-lt"/>
            </a:endParaRPr>
          </a:p>
          <a:p>
            <a:pPr>
              <a:buNone/>
            </a:pPr>
            <a:endParaRPr lang="sk-SK" sz="2400" dirty="0">
              <a:ea typeface="+mn-lt"/>
              <a:cs typeface="+mn-lt"/>
            </a:endParaRPr>
          </a:p>
          <a:p>
            <a:pPr>
              <a:buNone/>
            </a:pPr>
            <a:r>
              <a:rPr lang="sk-SK" sz="2400">
                <a:ea typeface="+mn-lt"/>
                <a:cs typeface="+mn-lt"/>
              </a:rPr>
              <a:t>Názov školy:</a:t>
            </a:r>
            <a:endParaRPr lang="sk-SK"/>
          </a:p>
          <a:p>
            <a:pPr>
              <a:buNone/>
            </a:pPr>
            <a:r>
              <a:rPr lang="sk-SK" sz="2400" b="1">
                <a:ea typeface="+mn-lt"/>
                <a:cs typeface="+mn-lt"/>
              </a:rPr>
              <a:t>Střední škola technická a ekonomická Brno</a:t>
            </a:r>
            <a:endParaRPr lang="sk-SK" sz="2400" b="1"/>
          </a:p>
          <a:p>
            <a:pPr>
              <a:buFont typeface="Calibri" panose="020B0604020202020204" pitchFamily="34" charset="0"/>
              <a:buChar char="-"/>
            </a:pPr>
            <a:r>
              <a:rPr lang="sk-SK" sz="2400">
                <a:ea typeface="+mn-lt"/>
                <a:cs typeface="+mn-lt"/>
              </a:rPr>
              <a:t>Škola ma okolo 1500 žiakov</a:t>
            </a:r>
            <a:endParaRPr lang="sk-SK" sz="2400"/>
          </a:p>
          <a:p>
            <a:pPr>
              <a:buFont typeface="Calibri" panose="020B0604020202020204" pitchFamily="34" charset="0"/>
              <a:buChar char="-"/>
            </a:pPr>
            <a:r>
              <a:rPr lang="sk-SK" sz="2400">
                <a:ea typeface="+mn-lt"/>
                <a:cs typeface="+mn-lt"/>
              </a:rPr>
              <a:t>Cez 120 učiteľov</a:t>
            </a:r>
            <a:endParaRPr lang="sk-SK" sz="2400"/>
          </a:p>
        </p:txBody>
      </p:sp>
      <p:sp>
        <p:nvSpPr>
          <p:cNvPr id="7" name="BlokTextu 6">
            <a:extLst>
              <a:ext uri="{FF2B5EF4-FFF2-40B4-BE49-F238E27FC236}">
                <a16:creationId xmlns:a16="http://schemas.microsoft.com/office/drawing/2014/main" id="{AB7989A5-A021-8E55-DB12-C40799CC9134}"/>
              </a:ext>
            </a:extLst>
          </p:cNvPr>
          <p:cNvSpPr txBox="1"/>
          <p:nvPr/>
        </p:nvSpPr>
        <p:spPr>
          <a:xfrm>
            <a:off x="9111918" y="942262"/>
            <a:ext cx="2877226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k-SK" b="1">
                <a:ea typeface="+mn-lt"/>
                <a:cs typeface="+mn-lt"/>
              </a:rPr>
              <a:t>Učebne odbory: </a:t>
            </a:r>
          </a:p>
          <a:p>
            <a:r>
              <a:rPr lang="sk-SK">
                <a:ea typeface="+mn-lt"/>
                <a:cs typeface="+mn-lt"/>
              </a:rPr>
              <a:t>- Obráběč kovů</a:t>
            </a:r>
            <a:endParaRPr lang="sk-SK"/>
          </a:p>
          <a:p>
            <a:r>
              <a:rPr lang="sk-SK">
                <a:ea typeface="+mn-lt"/>
                <a:cs typeface="+mn-lt"/>
              </a:rPr>
              <a:t>- Puškař</a:t>
            </a:r>
            <a:endParaRPr lang="sk-SK"/>
          </a:p>
          <a:p>
            <a:r>
              <a:rPr lang="sk-SK">
                <a:ea typeface="+mn-lt"/>
                <a:cs typeface="+mn-lt"/>
              </a:rPr>
              <a:t>- Strojní mechanik</a:t>
            </a:r>
            <a:endParaRPr lang="sk-SK"/>
          </a:p>
          <a:p>
            <a:r>
              <a:rPr lang="sk-SK">
                <a:ea typeface="+mn-lt"/>
                <a:cs typeface="+mn-lt"/>
              </a:rPr>
              <a:t>- Elektromechanik</a:t>
            </a:r>
            <a:endParaRPr lang="sk-SK"/>
          </a:p>
          <a:p>
            <a:r>
              <a:rPr lang="sk-SK">
                <a:ea typeface="+mn-lt"/>
                <a:cs typeface="+mn-lt"/>
              </a:rPr>
              <a:t>  pro zařitení a</a:t>
            </a:r>
            <a:endParaRPr lang="sk-SK"/>
          </a:p>
          <a:p>
            <a:r>
              <a:rPr lang="sk-SK">
                <a:ea typeface="+mn-lt"/>
                <a:cs typeface="+mn-lt"/>
              </a:rPr>
              <a:t>  Přístroje</a:t>
            </a:r>
            <a:endParaRPr lang="sk-SK"/>
          </a:p>
        </p:txBody>
      </p:sp>
      <p:pic>
        <p:nvPicPr>
          <p:cNvPr id="8" name="Obrázok 7" descr="Střední škola technická a ekonomická Brno, Olomoucká, p. o. | Brno">
            <a:extLst>
              <a:ext uri="{FF2B5EF4-FFF2-40B4-BE49-F238E27FC236}">
                <a16:creationId xmlns:a16="http://schemas.microsoft.com/office/drawing/2014/main" id="{A376ADB3-B4E2-5CFC-BA76-13BD10FF6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702" y="942318"/>
            <a:ext cx="1318392" cy="1307881"/>
          </a:xfrm>
          <a:prstGeom prst="rect">
            <a:avLst/>
          </a:prstGeom>
        </p:spPr>
      </p:pic>
      <p:pic>
        <p:nvPicPr>
          <p:cNvPr id="10" name="Obrázok 9" descr="Obrázok, na ktorom je exteriér, nebo, budova, oblak&#10;&#10;Obsah vygenerovaný pomocou AI môže byť nesprávny.">
            <a:extLst>
              <a:ext uri="{FF2B5EF4-FFF2-40B4-BE49-F238E27FC236}">
                <a16:creationId xmlns:a16="http://schemas.microsoft.com/office/drawing/2014/main" id="{A63B0548-9632-AC50-1EE9-CE9D8C310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955" y="3660227"/>
            <a:ext cx="6911538" cy="2848304"/>
          </a:xfrm>
          <a:prstGeom prst="rect">
            <a:avLst/>
          </a:prstGeom>
        </p:spPr>
      </p:pic>
      <p:sp>
        <p:nvSpPr>
          <p:cNvPr id="11" name="BlokTextu 10">
            <a:extLst>
              <a:ext uri="{FF2B5EF4-FFF2-40B4-BE49-F238E27FC236}">
                <a16:creationId xmlns:a16="http://schemas.microsoft.com/office/drawing/2014/main" id="{6AF08091-CB86-A634-D6F6-48B79E3ABA66}"/>
              </a:ext>
            </a:extLst>
          </p:cNvPr>
          <p:cNvSpPr txBox="1"/>
          <p:nvPr/>
        </p:nvSpPr>
        <p:spPr>
          <a:xfrm>
            <a:off x="5959429" y="943272"/>
            <a:ext cx="2720707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k-SK" b="1"/>
              <a:t>Maturitné odbory: </a:t>
            </a:r>
            <a:endParaRPr lang="en-US"/>
          </a:p>
          <a:p>
            <a:r>
              <a:rPr lang="sk-SK"/>
              <a:t>- Mechanik Seřizovač</a:t>
            </a:r>
            <a:endParaRPr lang="en-US"/>
          </a:p>
          <a:p>
            <a:r>
              <a:rPr lang="sk-SK"/>
              <a:t>- Provozní technika</a:t>
            </a:r>
            <a:endParaRPr lang="en-US"/>
          </a:p>
          <a:p>
            <a:r>
              <a:rPr lang="sk-SK"/>
              <a:t>- Strojírenství</a:t>
            </a:r>
            <a:endParaRPr lang="en-US"/>
          </a:p>
          <a:p>
            <a:r>
              <a:rPr lang="sk-SK"/>
              <a:t>- Technik puškař</a:t>
            </a:r>
            <a:endParaRPr lang="en-US"/>
          </a:p>
          <a:p>
            <a:r>
              <a:rPr lang="sk-SK"/>
              <a:t>- Mechanik elektrotechnik</a:t>
            </a:r>
            <a:endParaRPr lang="en-US"/>
          </a:p>
          <a:p>
            <a:r>
              <a:rPr lang="sk-SK"/>
              <a:t>- Ekonomika a podnikání</a:t>
            </a:r>
            <a:endParaRPr lang="en-US"/>
          </a:p>
          <a:p>
            <a:pPr algn="l"/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50085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92A313-0833-7243-2E22-B38496155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211" y="-436514"/>
            <a:ext cx="10449784" cy="1265928"/>
          </a:xfrm>
        </p:spPr>
        <p:txBody>
          <a:bodyPr/>
          <a:lstStyle/>
          <a:p>
            <a:r>
              <a:rPr lang="sk-SK" sz="4000" b="1"/>
              <a:t>Pondelok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FD9E9C2D-67AA-C6DF-530B-831B11F73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307" y="1120087"/>
            <a:ext cx="3630432" cy="312211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k-SK" sz="2000"/>
              <a:t>V pondelok sme dorazili do školy, kde nás privítal milý </a:t>
            </a:r>
            <a:r>
              <a:rPr lang="sk-SK" sz="2000">
                <a:ea typeface="+mn-lt"/>
                <a:cs typeface="+mn-lt"/>
              </a:rPr>
              <a:t>zástupca riaditeľa pre praktické vyučovanie Mgr. Josef Korčák. </a:t>
            </a:r>
            <a:endParaRPr lang="sk-SK" sz="2000" b="1">
              <a:solidFill>
                <a:srgbClr val="000000"/>
              </a:solidFill>
              <a:highlight>
                <a:srgbClr val="FFFFFF"/>
              </a:highlight>
              <a:ea typeface="+mn-lt"/>
              <a:cs typeface="+mn-lt"/>
            </a:endParaRPr>
          </a:p>
          <a:p>
            <a:r>
              <a:rPr lang="sk-SK" sz="2000">
                <a:ea typeface="+mn-lt"/>
                <a:cs typeface="+mn-lt"/>
              </a:rPr>
              <a:t>Neskôr s nami </a:t>
            </a:r>
            <a:r>
              <a:rPr lang="sk-SK" sz="2000">
                <a:solidFill>
                  <a:srgbClr val="35403A"/>
                </a:solidFill>
                <a:latin typeface="Aptos Light"/>
              </a:rPr>
              <a:t>vedúci učiteľ strojného obrábania </a:t>
            </a:r>
            <a:r>
              <a:rPr lang="sk-SK" sz="2000">
                <a:solidFill>
                  <a:srgbClr val="35403A"/>
                </a:solidFill>
              </a:rPr>
              <a:t>Tomáš Benáček prebral BOZP a previedol nás po škole. </a:t>
            </a:r>
            <a:endParaRPr lang="sk-SK" sz="2000" b="1">
              <a:solidFill>
                <a:srgbClr val="000000"/>
              </a:solidFill>
              <a:highlight>
                <a:srgbClr val="FFFFFF"/>
              </a:highlight>
            </a:endParaRPr>
          </a:p>
          <a:p>
            <a:r>
              <a:rPr lang="sk-SK" sz="2000">
                <a:solidFill>
                  <a:srgbClr val="35403A"/>
                </a:solidFill>
              </a:rPr>
              <a:t>Po škole sme boli na bowlingu.</a:t>
            </a:r>
            <a:endParaRPr lang="sk-SK" sz="2000" b="1">
              <a:solidFill>
                <a:srgbClr val="000000"/>
              </a:solidFill>
              <a:highlight>
                <a:srgbClr val="FFFFFF"/>
              </a:highlight>
            </a:endParaRP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FA6A845B-8F22-D1B7-8BF2-C14DC0865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5937-D98E-4436-BF4F-ECB361736A7B}" type="datetime1">
              <a:t>28. 4. 2026</a:t>
            </a:fld>
            <a:endParaRPr lang="en-US" dirty="0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099A948-A0F6-4478-A60F-01E9A1B0C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654047A-1584-EBD5-32DF-7CE1D3672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3</a:t>
            </a:fld>
            <a:endParaRPr lang="en-US" dirty="0"/>
          </a:p>
        </p:txBody>
      </p:sp>
      <p:pic>
        <p:nvPicPr>
          <p:cNvPr id="7" name="Obrázok 6" descr="Obrázok, na ktorom je ošatenie, vnútri, chlap, stena&#10;&#10;Obsah vygenerovaný pomocou AI môže byť nesprávny.">
            <a:extLst>
              <a:ext uri="{FF2B5EF4-FFF2-40B4-BE49-F238E27FC236}">
                <a16:creationId xmlns:a16="http://schemas.microsoft.com/office/drawing/2014/main" id="{6A41C70A-D874-621F-B323-BB7B9A632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4982" y="3652346"/>
            <a:ext cx="2667000" cy="2883775"/>
          </a:xfrm>
          <a:prstGeom prst="rect">
            <a:avLst/>
          </a:prstGeom>
        </p:spPr>
      </p:pic>
      <p:pic>
        <p:nvPicPr>
          <p:cNvPr id="8" name="Obrázok 7" descr="Obrázok, na ktorom je ošatenie, stena, vnútri, osoba&#10;&#10;Obsah vygenerovaný pomocou AI môže byť nesprávny.">
            <a:extLst>
              <a:ext uri="{FF2B5EF4-FFF2-40B4-BE49-F238E27FC236}">
                <a16:creationId xmlns:a16="http://schemas.microsoft.com/office/drawing/2014/main" id="{E23D7BBD-1422-C31F-360C-4FA0A7862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294" y="118240"/>
            <a:ext cx="4184430" cy="3199084"/>
          </a:xfrm>
          <a:prstGeom prst="rect">
            <a:avLst/>
          </a:prstGeom>
        </p:spPr>
      </p:pic>
      <p:pic>
        <p:nvPicPr>
          <p:cNvPr id="9" name="Obrázok 8" descr="Obrázok, na ktorom je vnútri, ošatenie, osoba, chlap&#10;&#10;Obsah vygenerovaný pomocou AI môže byť nesprávny.">
            <a:extLst>
              <a:ext uri="{FF2B5EF4-FFF2-40B4-BE49-F238E27FC236}">
                <a16:creationId xmlns:a16="http://schemas.microsoft.com/office/drawing/2014/main" id="{F874865F-4EDB-690D-4ED6-CA2BFE1E91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4724" y="3652345"/>
            <a:ext cx="3770586" cy="288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26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486505-B6C8-6DC7-9E62-6CBDD3662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091" y="-436514"/>
            <a:ext cx="10449784" cy="1265928"/>
          </a:xfrm>
        </p:spPr>
        <p:txBody>
          <a:bodyPr>
            <a:normAutofit/>
          </a:bodyPr>
          <a:lstStyle/>
          <a:p>
            <a:r>
              <a:rPr lang="sk-SK" sz="4000" b="1"/>
              <a:t>Utorok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42A87C5-C9C3-C593-E7D6-01C4E099C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03" y="1474812"/>
            <a:ext cx="4031138" cy="390381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 sz="2000">
                <a:ea typeface="+mn-lt"/>
                <a:cs typeface="+mn-lt"/>
              </a:rPr>
              <a:t>V utorok sme v škole programovali na CNC sústruhu v programe Sinumerik. Keďže my sme v programe Sinumerik ešte neprogramovali, bolo to pre nás nové. Podľa technického výkresu sme nastavovali program.</a:t>
            </a:r>
          </a:p>
          <a:p>
            <a:r>
              <a:rPr lang="sk-SK" sz="2000">
                <a:ea typeface="+mn-lt"/>
                <a:cs typeface="+mn-lt"/>
              </a:rPr>
              <a:t>Po škole sme navštívili vedecký park VIDA.</a:t>
            </a:r>
            <a:endParaRPr lang="sk-SK"/>
          </a:p>
          <a:p>
            <a:endParaRPr lang="sk-SK" sz="2000" dirty="0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D5604F65-3938-6D71-B296-817AD11DB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01B25-CF4C-4244-BBA1-3297752E606D}" type="datetime1">
              <a:t>28. 4. 2026</a:t>
            </a:fld>
            <a:endParaRPr lang="en-US" dirty="0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A3D16542-2E3F-884C-3E32-0B0FE366D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BBA043B-3203-E5B0-60B1-8329082C5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4</a:t>
            </a:fld>
            <a:endParaRPr lang="en-US" dirty="0"/>
          </a:p>
        </p:txBody>
      </p:sp>
      <p:pic>
        <p:nvPicPr>
          <p:cNvPr id="7" name="Obrázok 6" descr="Obrázok, na ktorom je text, snímka obrazovky, stroj, elektronika&#10;&#10;Obsah vygenerovaný pomocou AI môže byť nesprávny.">
            <a:extLst>
              <a:ext uri="{FF2B5EF4-FFF2-40B4-BE49-F238E27FC236}">
                <a16:creationId xmlns:a16="http://schemas.microsoft.com/office/drawing/2014/main" id="{362399B2-DB35-AEA9-C01D-6038898A4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8575" y="766160"/>
            <a:ext cx="4264871" cy="2076026"/>
          </a:xfrm>
          <a:prstGeom prst="rect">
            <a:avLst/>
          </a:prstGeom>
        </p:spPr>
      </p:pic>
      <p:pic>
        <p:nvPicPr>
          <p:cNvPr id="8" name="Obrázok 7" descr="Obrázok, na ktorom je text, diagram, kresba, náčrt&#10;&#10;Obsah vygenerovaný pomocou AI môže byť nesprávny.">
            <a:extLst>
              <a:ext uri="{FF2B5EF4-FFF2-40B4-BE49-F238E27FC236}">
                <a16:creationId xmlns:a16="http://schemas.microsoft.com/office/drawing/2014/main" id="{22589116-9652-94B3-C8C1-B001A9D83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3929" y="3510917"/>
            <a:ext cx="3587169" cy="2633555"/>
          </a:xfrm>
          <a:prstGeom prst="rect">
            <a:avLst/>
          </a:prstGeom>
        </p:spPr>
      </p:pic>
      <p:pic>
        <p:nvPicPr>
          <p:cNvPr id="9" name="Obrázok 8" descr="Obrázok, na ktorom je ošatenie, obuv, osoba, chlap&#10;&#10;Obsah vygenerovaný pomocou AI môže byť nesprávny.">
            <a:extLst>
              <a:ext uri="{FF2B5EF4-FFF2-40B4-BE49-F238E27FC236}">
                <a16:creationId xmlns:a16="http://schemas.microsoft.com/office/drawing/2014/main" id="{60842D31-F7AD-532B-5B8F-5E920D17C7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3905" y="249620"/>
            <a:ext cx="2864069" cy="3770586"/>
          </a:xfrm>
          <a:prstGeom prst="rect">
            <a:avLst/>
          </a:prstGeom>
        </p:spPr>
      </p:pic>
      <p:pic>
        <p:nvPicPr>
          <p:cNvPr id="10" name="Obrázok 9" descr="Obrázok, na ktorom je ošatenie, chlap, obuv, osoba&#10;&#10;Obsah vygenerovaný pomocou AI môže byť nesprávny.">
            <a:extLst>
              <a:ext uri="{FF2B5EF4-FFF2-40B4-BE49-F238E27FC236}">
                <a16:creationId xmlns:a16="http://schemas.microsoft.com/office/drawing/2014/main" id="{43A80063-2D2B-2098-2245-4F3026CB12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0621" y="4328948"/>
            <a:ext cx="2864069" cy="220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3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1D5268-718C-2024-26E0-28470CE10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64" y="-489065"/>
            <a:ext cx="10449784" cy="1265928"/>
          </a:xfrm>
        </p:spPr>
        <p:txBody>
          <a:bodyPr>
            <a:normAutofit/>
          </a:bodyPr>
          <a:lstStyle/>
          <a:p>
            <a:r>
              <a:rPr lang="sk-SK" sz="4000" b="1"/>
              <a:t>Streda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A5B39E80-A560-85AE-33ED-3788B8C47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083" y="1100381"/>
            <a:ext cx="3696121" cy="390381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 sz="2000">
                <a:ea typeface="+mn-lt"/>
                <a:cs typeface="+mn-lt"/>
              </a:rPr>
              <a:t>Zúčastnili sme sa aktivity, počas ktorej sme namiesto školy išli do </a:t>
            </a:r>
            <a:r>
              <a:rPr lang="sk-SK" sz="2000">
                <a:solidFill>
                  <a:srgbClr val="35403A"/>
                </a:solidFill>
                <a:ea typeface="+mn-lt"/>
                <a:cs typeface="+mn-lt"/>
              </a:rPr>
              <a:t>Mariánskeho údolia, kde sme absolvovali približne 7 km trasu. Zastavovali sme sa na stanovištiach, napríklad pri hasičskom aute a podobne.</a:t>
            </a:r>
            <a:endParaRPr lang="sk-SK" sz="2000">
              <a:solidFill>
                <a:srgbClr val="FFFFFF"/>
              </a:solidFill>
              <a:highlight>
                <a:srgbClr val="000000"/>
              </a:highlight>
              <a:ea typeface="+mn-lt"/>
              <a:cs typeface="+mn-lt"/>
            </a:endParaRPr>
          </a:p>
          <a:p>
            <a:r>
              <a:rPr lang="sk-SK" sz="2000">
                <a:solidFill>
                  <a:srgbClr val="35403A"/>
                </a:solidFill>
                <a:ea typeface="+mn-lt"/>
                <a:cs typeface="+mn-lt"/>
              </a:rPr>
              <a:t>Po akcii sme išli do aquaparku STAREZ v Kohoutoviciach.</a:t>
            </a:r>
            <a:endParaRPr lang="sk-SK">
              <a:ea typeface="+mn-lt"/>
              <a:cs typeface="+mn-lt"/>
            </a:endParaRPr>
          </a:p>
          <a:p>
            <a:endParaRPr lang="sk-SK" sz="2000" dirty="0">
              <a:solidFill>
                <a:srgbClr val="35403A"/>
              </a:solidFill>
            </a:endParaRPr>
          </a:p>
          <a:p>
            <a:endParaRPr lang="sk-SK" dirty="0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9098C5C3-49D6-4B37-9C88-D06DDA031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D6E85-365E-4622-A4D0-95394EBFC3A2}" type="datetime1">
              <a:t>28. 4. 2026</a:t>
            </a:fld>
            <a:endParaRPr lang="en-US" dirty="0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61E9EFF0-A86B-4129-2377-343EA9D94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07580C0A-027D-11C6-AEBA-498CD0290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5</a:t>
            </a:fld>
            <a:endParaRPr lang="en-US" dirty="0"/>
          </a:p>
        </p:txBody>
      </p:sp>
      <p:pic>
        <p:nvPicPr>
          <p:cNvPr id="8" name="Obrázok 7" descr="Obrázok, na ktorom je exteriér, vozidlo, pozemné vozidlo, dodávka&#10;&#10;Obsah vygenerovaný pomocou AI môže byť nesprávny.">
            <a:extLst>
              <a:ext uri="{FF2B5EF4-FFF2-40B4-BE49-F238E27FC236}">
                <a16:creationId xmlns:a16="http://schemas.microsoft.com/office/drawing/2014/main" id="{0E3BF85F-C493-AD22-7903-3D4E24C9F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880" y="3494691"/>
            <a:ext cx="3619500" cy="2864068"/>
          </a:xfrm>
          <a:prstGeom prst="rect">
            <a:avLst/>
          </a:prstGeom>
        </p:spPr>
      </p:pic>
      <p:pic>
        <p:nvPicPr>
          <p:cNvPr id="9" name="Obrázok 8" descr="Obrázok, na ktorom je exteriér, ošatenie, obuv, osoba&#10;&#10;Obsah vygenerovaný pomocou AI môže byť nesprávny.">
            <a:extLst>
              <a:ext uri="{FF2B5EF4-FFF2-40B4-BE49-F238E27FC236}">
                <a16:creationId xmlns:a16="http://schemas.microsoft.com/office/drawing/2014/main" id="{D2DFCB32-9774-F6F2-DA52-5F3ABB5863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4415" y="105105"/>
            <a:ext cx="4690242" cy="3218793"/>
          </a:xfrm>
          <a:prstGeom prst="rect">
            <a:avLst/>
          </a:prstGeom>
        </p:spPr>
      </p:pic>
      <p:pic>
        <p:nvPicPr>
          <p:cNvPr id="10" name="Obrázok 9" descr="Obrázok, na ktorom je ošatenie, exteriér, obuv, vozidlo&#10;&#10;Obsah vygenerovaný pomocou AI môže byť nesprávny.">
            <a:extLst>
              <a:ext uri="{FF2B5EF4-FFF2-40B4-BE49-F238E27FC236}">
                <a16:creationId xmlns:a16="http://schemas.microsoft.com/office/drawing/2014/main" id="{9C4FA13C-F7B5-C169-5E90-58C5622BE7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9241" y="3488121"/>
            <a:ext cx="3790294" cy="287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76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D0FDD4-730B-869F-297D-711C323D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53" y="-508772"/>
            <a:ext cx="10449784" cy="1265928"/>
          </a:xfrm>
        </p:spPr>
        <p:txBody>
          <a:bodyPr>
            <a:normAutofit/>
          </a:bodyPr>
          <a:lstStyle/>
          <a:p>
            <a:r>
              <a:rPr lang="sk-SK" sz="4000" b="1"/>
              <a:t>Štvrtok</a:t>
            </a:r>
            <a:endParaRPr lang="sk-SK" sz="4000" dirty="0"/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3F95100-A82D-2356-A2CB-5C770857E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031" y="1343432"/>
            <a:ext cx="4195361" cy="491543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k-SK" sz="2000">
                <a:ea typeface="+mn-lt"/>
                <a:cs typeface="+mn-lt"/>
              </a:rPr>
              <a:t>V škole sme si vyskúšali programovanie robotického ramena v programe ROBOGUIDE. Robili sme zadanie, pri ktorom robotické rameno muselo prejsť po určitej trase. Neskôr sme si vyskúšali aj programovanie toho istého ramena, ktoré sme simulovali v programe, ale na skutočnom ramene.</a:t>
            </a:r>
          </a:p>
          <a:p>
            <a:r>
              <a:rPr lang="sk-SK" sz="2000">
                <a:ea typeface="+mn-lt"/>
                <a:cs typeface="+mn-lt"/>
              </a:rPr>
              <a:t>Po škole sme navštívili brnenské podzemie na námestí a obchodné centrum Vaňkovka.</a:t>
            </a:r>
            <a:endParaRPr lang="sk-SK">
              <a:ea typeface="+mn-lt"/>
              <a:cs typeface="+mn-lt"/>
            </a:endParaRPr>
          </a:p>
          <a:p>
            <a:endParaRPr lang="sk-SK" sz="2000" dirty="0"/>
          </a:p>
          <a:p>
            <a:pPr marL="0" indent="0">
              <a:buNone/>
            </a:pPr>
            <a:endParaRPr lang="sk-SK" dirty="0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541010B1-226D-7FBA-742F-C311B7FCF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18810-D339-4758-8F67-DFE833DF53FA}" type="datetime1">
              <a:t>28. 4. 2026</a:t>
            </a:fld>
            <a:endParaRPr lang="en-US" dirty="0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04D2DF10-F218-95E7-4A05-2AC803653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895837" y="6494298"/>
            <a:ext cx="4297680" cy="365125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61B57172-DAEE-C630-9B81-06D18612E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6</a:t>
            </a:fld>
            <a:endParaRPr lang="en-US" dirty="0"/>
          </a:p>
        </p:txBody>
      </p:sp>
      <p:pic>
        <p:nvPicPr>
          <p:cNvPr id="7" name="Obrázok 6" descr="Obrázok, na ktorom je vnútri, ošatenie, osoba, stena&#10;&#10;Obsah vygenerovaný pomocou AI môže byť nesprávny.">
            <a:extLst>
              <a:ext uri="{FF2B5EF4-FFF2-40B4-BE49-F238E27FC236}">
                <a16:creationId xmlns:a16="http://schemas.microsoft.com/office/drawing/2014/main" id="{24261E66-A8F0-2BD1-7553-1D720F50A5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9914" y="308741"/>
            <a:ext cx="3987362" cy="2988880"/>
          </a:xfrm>
          <a:prstGeom prst="rect">
            <a:avLst/>
          </a:prstGeom>
        </p:spPr>
      </p:pic>
      <p:pic>
        <p:nvPicPr>
          <p:cNvPr id="8" name="Obrázok 7" descr="Obrázok, na ktorom je schody, jaskyňa, tunel, stena&#10;&#10;Obsah vygenerovaný pomocou AI môže byť nesprávny.">
            <a:extLst>
              <a:ext uri="{FF2B5EF4-FFF2-40B4-BE49-F238E27FC236}">
                <a16:creationId xmlns:a16="http://schemas.microsoft.com/office/drawing/2014/main" id="{4B846282-F7D4-F577-A172-47BE5E01A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2474" y="197069"/>
            <a:ext cx="2338553" cy="2923190"/>
          </a:xfrm>
          <a:prstGeom prst="rect">
            <a:avLst/>
          </a:prstGeom>
        </p:spPr>
      </p:pic>
      <p:pic>
        <p:nvPicPr>
          <p:cNvPr id="9" name="Obrázok 8" descr="Obrázok, na ktorom je ošatenie, osoba, chlap, obuv&#10;&#10;Obsah vygenerovaný pomocou AI môže byť nesprávny.">
            <a:extLst>
              <a:ext uri="{FF2B5EF4-FFF2-40B4-BE49-F238E27FC236}">
                <a16:creationId xmlns:a16="http://schemas.microsoft.com/office/drawing/2014/main" id="{F0B2C0B7-BE32-EB4D-902F-9948234CE9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9914" y="3599794"/>
            <a:ext cx="4007068" cy="2653862"/>
          </a:xfrm>
          <a:prstGeom prst="rect">
            <a:avLst/>
          </a:prstGeom>
        </p:spPr>
      </p:pic>
      <p:pic>
        <p:nvPicPr>
          <p:cNvPr id="10" name="Obrázok 9" descr="Obrázok, na ktorom je exteriér, nebo, ošatenie, chlap&#10;&#10;Obsah vygenerovaný pomocou AI môže byť nesprávny.">
            <a:extLst>
              <a:ext uri="{FF2B5EF4-FFF2-40B4-BE49-F238E27FC236}">
                <a16:creationId xmlns:a16="http://schemas.microsoft.com/office/drawing/2014/main" id="{0361FCF8-80A6-BE60-BE57-B7A48D6CB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5469" y="3284482"/>
            <a:ext cx="2345121" cy="320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09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4EC1B9-CF21-C39E-3902-AFFEB5E4F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56" y="-482496"/>
            <a:ext cx="10449784" cy="1265928"/>
          </a:xfrm>
        </p:spPr>
        <p:txBody>
          <a:bodyPr>
            <a:normAutofit/>
          </a:bodyPr>
          <a:lstStyle/>
          <a:p>
            <a:r>
              <a:rPr lang="sk-SK" sz="4000" b="1"/>
              <a:t>Piatok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6A38E41-4661-71E5-D93F-4C7D56DF3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39" y="959830"/>
            <a:ext cx="3471784" cy="526247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sk-SK" sz="2000">
                <a:ea typeface="+mn-lt"/>
                <a:cs typeface="+mn-lt"/>
              </a:rPr>
              <a:t>V posledný deň sme opäť programovali robotické rameno, no iné ako vo štvrtok. V tento deň sme programovali rameno Fanuc ER-4iA, ktoré bolo o niečo väčšie ako to predchádzajúce. Programovali sme ho v tom istom programe, no v novšej verzii.</a:t>
            </a:r>
          </a:p>
          <a:p>
            <a:r>
              <a:rPr lang="sk-SK" sz="2000">
                <a:ea typeface="+mn-lt"/>
                <a:cs typeface="+mn-lt"/>
              </a:rPr>
              <a:t>Na konci sme sa rozlúčili s vedením školy a už nám ostávala len cesta domov.</a:t>
            </a:r>
            <a:endParaRPr lang="sk-SK">
              <a:ea typeface="+mn-lt"/>
              <a:cs typeface="+mn-lt"/>
            </a:endParaRPr>
          </a:p>
          <a:p>
            <a:endParaRPr lang="sk-SK" sz="2000" dirty="0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41DD5FFE-392B-59D9-9D67-7AEA44C91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3F14D-F929-4957-B0C7-6A0B68ADB41D}" type="datetime1">
              <a:t>28. 4. 2026</a:t>
            </a:fld>
            <a:endParaRPr lang="en-US" dirty="0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62E22C11-2EE4-6D60-EEA1-9E33F4FF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2A56BFE1-B340-9018-EC5F-8B0766AC1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7</a:t>
            </a:fld>
            <a:endParaRPr lang="en-US" dirty="0"/>
          </a:p>
        </p:txBody>
      </p:sp>
      <p:pic>
        <p:nvPicPr>
          <p:cNvPr id="7" name="Obrázok 6" descr="Obrázok, na ktorom je stena, vnútri, chlap, ošatenie&#10;&#10;Obsah vygenerovaný pomocou AI môže byť nesprávny.">
            <a:extLst>
              <a:ext uri="{FF2B5EF4-FFF2-40B4-BE49-F238E27FC236}">
                <a16:creationId xmlns:a16="http://schemas.microsoft.com/office/drawing/2014/main" id="{07A4D699-C29A-B5AC-9722-F61F6DA6A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3930" y="3508075"/>
            <a:ext cx="3932207" cy="2711868"/>
          </a:xfrm>
          <a:prstGeom prst="rect">
            <a:avLst/>
          </a:prstGeom>
        </p:spPr>
      </p:pic>
      <p:pic>
        <p:nvPicPr>
          <p:cNvPr id="8" name="Obrázok 7" descr="Obrázok, na ktorom je ošatenie, chlap, stena, osoba&#10;&#10;Obsah vygenerovaný pomocou AI môže byť nesprávny.">
            <a:extLst>
              <a:ext uri="{FF2B5EF4-FFF2-40B4-BE49-F238E27FC236}">
                <a16:creationId xmlns:a16="http://schemas.microsoft.com/office/drawing/2014/main" id="{3F192AA7-1D11-7C37-AE1F-D13A3F50C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6419" y="302172"/>
            <a:ext cx="3989717" cy="2712489"/>
          </a:xfrm>
          <a:prstGeom prst="rect">
            <a:avLst/>
          </a:prstGeom>
        </p:spPr>
      </p:pic>
      <p:pic>
        <p:nvPicPr>
          <p:cNvPr id="9" name="Obrázok 8" descr="Obrázok, na ktorom je vnútri, kancelárska budova, počítač, stena&#10;&#10;Obsah vygenerovaný pomocou AI môže byť nesprávny.">
            <a:extLst>
              <a:ext uri="{FF2B5EF4-FFF2-40B4-BE49-F238E27FC236}">
                <a16:creationId xmlns:a16="http://schemas.microsoft.com/office/drawing/2014/main" id="{4694E41A-C95B-BC28-E4F9-EB9EFAC050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6402" y="791374"/>
            <a:ext cx="3544269" cy="2640230"/>
          </a:xfrm>
          <a:prstGeom prst="rect">
            <a:avLst/>
          </a:prstGeom>
        </p:spPr>
      </p:pic>
      <p:pic>
        <p:nvPicPr>
          <p:cNvPr id="10" name="Obrázok 9" descr="Obrázok, na ktorom je vnútri, strop, stena, kancelárska budova&#10;&#10;Obsah vygenerovaný pomocou AI môže byť nesprávny.">
            <a:extLst>
              <a:ext uri="{FF2B5EF4-FFF2-40B4-BE49-F238E27FC236}">
                <a16:creationId xmlns:a16="http://schemas.microsoft.com/office/drawing/2014/main" id="{E20F7947-EF77-1E81-356A-FDC6953F4FA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" t="41092" r="89" b="6322"/>
          <a:stretch>
            <a:fillRect/>
          </a:stretch>
        </p:blipFill>
        <p:spPr>
          <a:xfrm>
            <a:off x="4244212" y="3740468"/>
            <a:ext cx="3543080" cy="247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976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DEFCDD-E5A5-E795-1064-7C6E179A2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6000" b="1"/>
              <a:t>Ďakujem za pozornost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E2F3A91-C015-F642-5099-B905E00AE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446" y="2184260"/>
            <a:ext cx="2618810" cy="390381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Calibri" panose="020B0604020202020204" pitchFamily="34" charset="0"/>
              <a:buChar char="-"/>
            </a:pPr>
            <a:r>
              <a:rPr lang="sk-SK" sz="2000"/>
              <a:t>Ľubomír Rožnik 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sk-SK" sz="2000"/>
              <a:t>Andrej Rajníček</a:t>
            </a:r>
          </a:p>
          <a:p>
            <a:pPr marL="0" indent="0">
              <a:buNone/>
            </a:pPr>
            <a:r>
              <a:rPr lang="sk-SK" sz="2000"/>
              <a:t>                III.C</a:t>
            </a:r>
            <a:endParaRPr lang="sk-SK" sz="2000" dirty="0"/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0473ABFC-F049-476F-89FC-BCBA68704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BEF66-8229-471C-B654-C4758D276BA2}" type="datetime1">
              <a:t>28. 4. 2026</a:t>
            </a:fld>
            <a:endParaRPr lang="en-US" dirty="0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8BE47487-D6F9-7279-E89E-E5A3DE138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6607A6BD-3D68-4B75-417A-620173CD4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E196-8A13-4FF7-A07E-102851959EAB}" type="slidenum">
              <a:rPr lang="en-US" dirty="0"/>
              <a:t>8</a:t>
            </a:fld>
            <a:endParaRPr lang="en-US" dirty="0"/>
          </a:p>
        </p:txBody>
      </p:sp>
      <p:pic>
        <p:nvPicPr>
          <p:cNvPr id="8" name="Obrázok 7" descr="Obrázok, na ktorom je exteriér, nebo, obuv, ošatenie&#10;&#10;Obsah vygenerovaný pomocou AI môže byť nesprávny.">
            <a:extLst>
              <a:ext uri="{FF2B5EF4-FFF2-40B4-BE49-F238E27FC236}">
                <a16:creationId xmlns:a16="http://schemas.microsoft.com/office/drawing/2014/main" id="{DA008E61-808E-9933-23AC-F0CF1F7DD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0328" y="2292569"/>
            <a:ext cx="2936328" cy="3901966"/>
          </a:xfrm>
          <a:prstGeom prst="rect">
            <a:avLst/>
          </a:prstGeom>
        </p:spPr>
      </p:pic>
      <p:pic>
        <p:nvPicPr>
          <p:cNvPr id="9" name="Obrázok 8" descr="Obrázok, na ktorom je exteriér, tráva, nebo, chlap&#10;&#10;Obsah vygenerovaný pomocou AI môže byť nesprávny.">
            <a:extLst>
              <a:ext uri="{FF2B5EF4-FFF2-40B4-BE49-F238E27FC236}">
                <a16:creationId xmlns:a16="http://schemas.microsoft.com/office/drawing/2014/main" id="{F42F87F1-8981-2204-BC96-27B71E442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8535" y="4138447"/>
            <a:ext cx="4374931" cy="2174328"/>
          </a:xfrm>
          <a:prstGeom prst="rect">
            <a:avLst/>
          </a:prstGeom>
        </p:spPr>
      </p:pic>
      <p:pic>
        <p:nvPicPr>
          <p:cNvPr id="10" name="Obrázok 9" descr="Obrázok, na ktorom je lebka, kuchynské náčinie, vnútri, váza&#10;&#10;Obsah vygenerovaný pomocou AI môže byť nesprávny.">
            <a:extLst>
              <a:ext uri="{FF2B5EF4-FFF2-40B4-BE49-F238E27FC236}">
                <a16:creationId xmlns:a16="http://schemas.microsoft.com/office/drawing/2014/main" id="{B6030A17-467E-96C5-2BEF-31E9272A4E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1207" y="1944414"/>
            <a:ext cx="2732690" cy="204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396118"/>
      </p:ext>
    </p:extLst>
  </p:cSld>
  <p:clrMapOvr>
    <a:masterClrMapping/>
  </p:clrMapOvr>
</p:sld>
</file>

<file path=ppt/theme/theme1.xml><?xml version="1.0" encoding="utf-8"?>
<a:theme xmlns:a="http://schemas.openxmlformats.org/drawingml/2006/main" name="BohoVogueVTI">
  <a:themeElements>
    <a:clrScheme name="BohoVogueVTI">
      <a:dk1>
        <a:sysClr val="windowText" lastClr="000000"/>
      </a:dk1>
      <a:lt1>
        <a:sysClr val="window" lastClr="FFFFFF"/>
      </a:lt1>
      <a:dk2>
        <a:srgbClr val="35403A"/>
      </a:dk2>
      <a:lt2>
        <a:srgbClr val="F1EFEB"/>
      </a:lt2>
      <a:accent1>
        <a:srgbClr val="9E8B50"/>
      </a:accent1>
      <a:accent2>
        <a:srgbClr val="D5966B"/>
      </a:accent2>
      <a:accent3>
        <a:srgbClr val="9BA6BB"/>
      </a:accent3>
      <a:accent4>
        <a:srgbClr val="869880"/>
      </a:accent4>
      <a:accent5>
        <a:srgbClr val="588267"/>
      </a:accent5>
      <a:accent6>
        <a:srgbClr val="B89C46"/>
      </a:accent6>
      <a:hlink>
        <a:srgbClr val="C77138"/>
      </a:hlink>
      <a:folHlink>
        <a:srgbClr val="589374"/>
      </a:folHlink>
    </a:clrScheme>
    <a:fontScheme name="BohoVogueVTI">
      <a:majorFont>
        <a:latin typeface="Walbaum Display"/>
        <a:ea typeface=""/>
        <a:cs typeface=""/>
      </a:majorFont>
      <a:minorFont>
        <a:latin typeface="Aptos Light"/>
        <a:ea typeface=""/>
        <a:cs typeface=""/>
      </a:minorFont>
    </a:fontScheme>
    <a:fmtScheme name="BohoVogue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ohoVogueVTI" id="{587E0025-A466-4551-A341-1A9F570FDF06}" vid="{F615CBBD-D1BB-4663-887F-92A47C7C6A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368</Words>
  <Application>Microsoft Office PowerPoint</Application>
  <PresentationFormat>Širokouhlá</PresentationFormat>
  <Paragraphs>62</Paragraphs>
  <Slides>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3" baseType="lpstr">
      <vt:lpstr>Aptos Light</vt:lpstr>
      <vt:lpstr>Arial</vt:lpstr>
      <vt:lpstr>Calibri</vt:lpstr>
      <vt:lpstr>Walbaum Display</vt:lpstr>
      <vt:lpstr>BohoVogueVTI</vt:lpstr>
      <vt:lpstr>Erasmus Brno</vt:lpstr>
      <vt:lpstr>Informacie o škole</vt:lpstr>
      <vt:lpstr>Pondelok </vt:lpstr>
      <vt:lpstr>Utorok</vt:lpstr>
      <vt:lpstr>Streda</vt:lpstr>
      <vt:lpstr>Štvrtok</vt:lpstr>
      <vt:lpstr>Piatok</vt:lpstr>
      <vt:lpstr>Ďakujem za pozornost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Admin</cp:lastModifiedBy>
  <cp:revision>383</cp:revision>
  <dcterms:created xsi:type="dcterms:W3CDTF">2026-04-26T15:09:11Z</dcterms:created>
  <dcterms:modified xsi:type="dcterms:W3CDTF">2026-04-28T05:55:50Z</dcterms:modified>
</cp:coreProperties>
</file>