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A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33ADD9-BD9D-941A-9690-422C07AB37E6}" v="2344" dt="2026-04-30T13:49:57.773"/>
    <p1510:client id="{BF9ADE03-AF8F-713D-C349-35C72EE105CF}" v="140" dt="2026-04-30T14:15:15.9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5" autoAdjust="0"/>
    <p:restoredTop sz="94660"/>
  </p:normalViewPr>
  <p:slideViewPr>
    <p:cSldViewPr snapToGrid="0">
      <p:cViewPr varScale="1">
        <p:scale>
          <a:sx n="72" d="100"/>
          <a:sy n="72" d="100"/>
        </p:scale>
        <p:origin x="81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005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630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75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94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436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565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9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733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843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3185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3480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548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184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246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797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24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226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634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049887" y="-4538"/>
            <a:ext cx="10142112" cy="23876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sk-SK" sz="6600" b="1">
                <a:solidFill>
                  <a:srgbClr val="30ACEC"/>
                </a:solidFill>
                <a:latin typeface="Calibri"/>
                <a:ea typeface="Calibri"/>
                <a:cs typeface="Calibri"/>
              </a:rPr>
              <a:t>ERASMUS+ 2026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202250" y="5466605"/>
            <a:ext cx="6987645" cy="13885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k-SK" sz="2400" b="1">
                <a:latin typeface="Calibri"/>
                <a:ea typeface="Calibri"/>
                <a:cs typeface="Calibri"/>
              </a:rPr>
              <a:t>Adam Chudada 2.B</a:t>
            </a:r>
            <a:endParaRPr lang="sk-SK" b="1"/>
          </a:p>
        </p:txBody>
      </p:sp>
    </p:spTree>
    <p:extLst>
      <p:ext uri="{BB962C8B-B14F-4D97-AF65-F5344CB8AC3E}">
        <p14:creationId xmlns:p14="http://schemas.microsoft.com/office/powerpoint/2010/main" val="3676557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3F695F-631F-C176-F02D-AE07CD39D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118289-85CB-FA17-B697-AC806549C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-1073"/>
            <a:ext cx="10018713" cy="1752599"/>
          </a:xfrm>
        </p:spPr>
        <p:txBody>
          <a:bodyPr>
            <a:normAutofit/>
          </a:bodyPr>
          <a:lstStyle/>
          <a:p>
            <a:r>
              <a:rPr lang="sk-SK" sz="4800" b="1">
                <a:solidFill>
                  <a:srgbClr val="30ACEC"/>
                </a:solidFill>
              </a:rPr>
              <a:t>Piatok – 24.4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6F6AC479-6D89-7972-236B-EFA5C3217A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744014"/>
            <a:ext cx="6959981" cy="404718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k-SK" sz="2800" b="1">
                <a:solidFill>
                  <a:srgbClr val="30ACEC"/>
                </a:solidFill>
              </a:rPr>
              <a:t>Program v škole:</a:t>
            </a:r>
          </a:p>
          <a:p>
            <a:r>
              <a:rPr lang="sk-SK" b="1"/>
              <a:t>V piatok sme pokračovali v zdokonaľovaní svojich zručností v oblasti programovania robotického ramena</a:t>
            </a:r>
            <a:endParaRPr lang="sk-SK" b="1" dirty="0"/>
          </a:p>
          <a:p>
            <a:pPr>
              <a:buClr>
                <a:srgbClr val="1287C3"/>
              </a:buClr>
            </a:pPr>
            <a:r>
              <a:rPr lang="sk-SK" b="1"/>
              <a:t>Počas práce sme si upevnili vedomosti získané počas predchádzajújich dní a výskúšali aj ovládanie ramena v praxi</a:t>
            </a:r>
            <a:endParaRPr lang="sk-SK" b="1" dirty="0"/>
          </a:p>
          <a:p>
            <a:pPr marL="0" indent="0">
              <a:buNone/>
            </a:pPr>
            <a:endParaRPr lang="sk-SK" dirty="0"/>
          </a:p>
        </p:txBody>
      </p:sp>
      <p:pic>
        <p:nvPicPr>
          <p:cNvPr id="4" name="Obrázok 3" descr="Obrázok, na ktorom je vnútri, stena, osoba, stroj&#10;&#10;Obsah vygenerovaný pomocou AI môže byť nesprávny.">
            <a:extLst>
              <a:ext uri="{FF2B5EF4-FFF2-40B4-BE49-F238E27FC236}">
                <a16:creationId xmlns:a16="http://schemas.microsoft.com/office/drawing/2014/main" id="{72C0BE1A-01F0-66F6-0544-35B3DFF33B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864810" y="3329030"/>
            <a:ext cx="3584621" cy="273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237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C0C62-358E-6DD4-A291-B6F71FCEA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8CA857-4344-48DE-AEAD-6748D56A7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-1073"/>
            <a:ext cx="10018713" cy="1752599"/>
          </a:xfrm>
        </p:spPr>
        <p:txBody>
          <a:bodyPr>
            <a:normAutofit/>
          </a:bodyPr>
          <a:lstStyle/>
          <a:p>
            <a:r>
              <a:rPr lang="sk-SK" sz="4800" b="1">
                <a:solidFill>
                  <a:srgbClr val="30ACEC"/>
                </a:solidFill>
              </a:rPr>
              <a:t>Piatok – 24.4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2EE447D-6E0C-A8E1-3B63-5E7DB4D9D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744014"/>
            <a:ext cx="8859613" cy="404718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k-SK" sz="2800" b="1">
                <a:solidFill>
                  <a:srgbClr val="30ACEC"/>
                </a:solidFill>
              </a:rPr>
              <a:t>Ukončenie pobytu:</a:t>
            </a:r>
          </a:p>
          <a:p>
            <a:r>
              <a:rPr lang="sk-SK" b="1"/>
              <a:t>Na záver dňa prebehlo slávnostné ukončenie pobytu za účasti vedenia školy SŠTE Olomoucká Brno</a:t>
            </a:r>
            <a:endParaRPr lang="sk-SK" b="1" dirty="0"/>
          </a:p>
          <a:p>
            <a:pPr>
              <a:buClr>
                <a:srgbClr val="1287C3"/>
              </a:buClr>
            </a:pPr>
            <a:r>
              <a:rPr lang="sk-SK" b="1">
                <a:solidFill>
                  <a:srgbClr val="000000"/>
                </a:solidFill>
              </a:rPr>
              <a:t>Po rozlúčke následoval odchod domov</a:t>
            </a:r>
            <a:endParaRPr lang="sk-SK" b="1" dirty="0">
              <a:solidFill>
                <a:srgbClr val="000000"/>
              </a:solidFill>
            </a:endParaRPr>
          </a:p>
          <a:p>
            <a:pPr marL="0" indent="0">
              <a:buClr>
                <a:srgbClr val="1287C3"/>
              </a:buClr>
              <a:buNone/>
            </a:pPr>
            <a:r>
              <a:rPr lang="sk-SK" sz="2800" b="1">
                <a:solidFill>
                  <a:srgbClr val="30ACEC"/>
                </a:solidFill>
              </a:rPr>
              <a:t>Moje dojmy:</a:t>
            </a:r>
            <a:endParaRPr lang="sk-SK" sz="2800" b="1" dirty="0">
              <a:solidFill>
                <a:srgbClr val="30ACEC"/>
              </a:solidFill>
            </a:endParaRPr>
          </a:p>
          <a:p>
            <a:r>
              <a:rPr lang="sk-SK" b="1"/>
              <a:t>Celý pobyt bol pre mňa veľkým prínosom. Najviac ma však zaujala a bavila práca s robotikou a z pobytu si odnášam veľa zážitkov a skúseností do budúcnosti.</a:t>
            </a:r>
            <a:endParaRPr lang="sk-SK" b="1" dirty="0"/>
          </a:p>
          <a:p>
            <a:pPr marL="0" indent="0">
              <a:buNone/>
            </a:pPr>
            <a:endParaRPr lang="sk-SK" sz="2800" b="1" dirty="0">
              <a:solidFill>
                <a:srgbClr val="30ACE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230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FD2ADC-56A9-3941-DE3E-9852B750B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494" y="2556164"/>
            <a:ext cx="11300257" cy="1752599"/>
          </a:xfrm>
        </p:spPr>
        <p:txBody>
          <a:bodyPr>
            <a:normAutofit/>
          </a:bodyPr>
          <a:lstStyle/>
          <a:p>
            <a:r>
              <a:rPr lang="sk-SK" sz="5400" b="1">
                <a:solidFill>
                  <a:srgbClr val="30ACEC"/>
                </a:solidFill>
              </a:rPr>
              <a:t>Ďakujem za pozornosť</a:t>
            </a:r>
          </a:p>
        </p:txBody>
      </p:sp>
    </p:spTree>
    <p:extLst>
      <p:ext uri="{BB962C8B-B14F-4D97-AF65-F5344CB8AC3E}">
        <p14:creationId xmlns:p14="http://schemas.microsoft.com/office/powerpoint/2010/main" val="2137819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76E70C-F574-0B4B-BB7C-97511AD12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-1073"/>
            <a:ext cx="10018713" cy="1752599"/>
          </a:xfrm>
        </p:spPr>
        <p:txBody>
          <a:bodyPr>
            <a:normAutofit/>
          </a:bodyPr>
          <a:lstStyle/>
          <a:p>
            <a:pPr algn="ctr"/>
            <a:r>
              <a:rPr lang="sk-SK" sz="4800" b="1">
                <a:solidFill>
                  <a:srgbClr val="30ACEC"/>
                </a:solidFill>
              </a:rPr>
              <a:t>Pondelok – 20.4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5EB8E0C-2085-5086-FB9E-9577C0C0AC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744014"/>
            <a:ext cx="5489642" cy="404718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k-SK" sz="2800" b="1">
                <a:solidFill>
                  <a:srgbClr val="30ACEC"/>
                </a:solidFill>
              </a:rPr>
              <a:t>Program v škole:</a:t>
            </a:r>
            <a:endParaRPr lang="sk-SK" sz="2800" b="1" dirty="0">
              <a:solidFill>
                <a:srgbClr val="30ACEC"/>
              </a:solidFill>
            </a:endParaRPr>
          </a:p>
          <a:p>
            <a:pPr>
              <a:buClr>
                <a:srgbClr val="1287C3"/>
              </a:buClr>
            </a:pPr>
            <a:r>
              <a:rPr lang="sk-SK" b="1"/>
              <a:t>Po príchode do SŠTE Olomoucká Brno nás privítali pedagógovia školy</a:t>
            </a:r>
            <a:endParaRPr lang="sk-SK"/>
          </a:p>
          <a:p>
            <a:pPr>
              <a:buClr>
                <a:srgbClr val="1287C3"/>
              </a:buClr>
            </a:pPr>
            <a:r>
              <a:rPr lang="sk-SK" b="1"/>
              <a:t>Následne nám predstavili priestory školy previedi nás po jednitlivých učebniach a odborných dielňach</a:t>
            </a:r>
          </a:p>
          <a:p>
            <a:pPr>
              <a:buClr>
                <a:srgbClr val="1287C3"/>
              </a:buClr>
            </a:pPr>
            <a:r>
              <a:rPr lang="sk-SK" b="1"/>
              <a:t>Po prehliadke školy sme išli na spoločný obed </a:t>
            </a:r>
            <a:endParaRPr lang="sk-SK" b="1" dirty="0"/>
          </a:p>
        </p:txBody>
      </p:sp>
      <p:pic>
        <p:nvPicPr>
          <p:cNvPr id="4" name="Obrázok 3" descr="Obrázok, na ktorom je budova, vnútri, konštruktérstvo, oceľ&#10;&#10;Obsah vygenerovaný pomocou AI môže byť nesprávny.">
            <a:extLst>
              <a:ext uri="{FF2B5EF4-FFF2-40B4-BE49-F238E27FC236}">
                <a16:creationId xmlns:a16="http://schemas.microsoft.com/office/drawing/2014/main" id="{BD434DC3-3490-4280-2A60-DE35FB2214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8507" y="3251915"/>
            <a:ext cx="4046113" cy="306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72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76E70C-F574-0B4B-BB7C-97511AD12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-1073"/>
            <a:ext cx="10018713" cy="1752599"/>
          </a:xfrm>
        </p:spPr>
        <p:txBody>
          <a:bodyPr>
            <a:normAutofit/>
          </a:bodyPr>
          <a:lstStyle/>
          <a:p>
            <a:pPr algn="ctr"/>
            <a:r>
              <a:rPr lang="sk-SK" sz="4800" b="1">
                <a:solidFill>
                  <a:srgbClr val="30ACEC"/>
                </a:solidFill>
              </a:rPr>
              <a:t>Pondelok – 20.4</a:t>
            </a:r>
            <a:endParaRPr lang="sk-SK" sz="4800">
              <a:solidFill>
                <a:srgbClr val="30ACEC"/>
              </a:solidFill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5EB8E0C-2085-5086-FB9E-9577C0C0AC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744013"/>
            <a:ext cx="5532572" cy="404718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k-SK" sz="2800" b="1">
                <a:solidFill>
                  <a:srgbClr val="30ACEC"/>
                </a:solidFill>
              </a:rPr>
              <a:t>Poobedný program:</a:t>
            </a:r>
          </a:p>
          <a:p>
            <a:r>
              <a:rPr lang="sk-SK" b="1"/>
              <a:t>Poobede sme sa presunuli na bowling, kde sme sa spoločne zabavili</a:t>
            </a:r>
          </a:p>
          <a:p>
            <a:pPr>
              <a:buClr>
                <a:srgbClr val="1287C3"/>
              </a:buClr>
            </a:pPr>
            <a:r>
              <a:rPr lang="sk-SK" b="1"/>
              <a:t>Po bowlingu sme sa ubytovali v hoteli OREA Resort Santon Brno</a:t>
            </a:r>
          </a:p>
          <a:p>
            <a:pPr>
              <a:buClr>
                <a:srgbClr val="1287C3"/>
              </a:buClr>
            </a:pPr>
            <a:r>
              <a:rPr lang="sk-SK" b="1"/>
              <a:t>Večer sme mali možnosť využiť wellness a oddýchnuť si po ceste</a:t>
            </a:r>
            <a:endParaRPr lang="sk-SK" b="1" dirty="0"/>
          </a:p>
        </p:txBody>
      </p:sp>
      <p:pic>
        <p:nvPicPr>
          <p:cNvPr id="4" name="Obrázok 3" descr="Obrázok, na ktorom je vnútri, stena, podlaha, strop&#10;&#10;Obsah vygenerovaný pomocou AI môže byť nesprávny.">
            <a:extLst>
              <a:ext uri="{FF2B5EF4-FFF2-40B4-BE49-F238E27FC236}">
                <a16:creationId xmlns:a16="http://schemas.microsoft.com/office/drawing/2014/main" id="{9B1E54C0-F0BE-AB1D-3C90-DB0AFC8882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544873" y="3137883"/>
            <a:ext cx="3767072" cy="2814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530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76E70C-F574-0B4B-BB7C-97511AD12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-1073"/>
            <a:ext cx="10018713" cy="1752599"/>
          </a:xfrm>
        </p:spPr>
        <p:txBody>
          <a:bodyPr>
            <a:normAutofit/>
          </a:bodyPr>
          <a:lstStyle/>
          <a:p>
            <a:r>
              <a:rPr lang="sk-SK" sz="4800" b="1">
                <a:solidFill>
                  <a:srgbClr val="30ACEC"/>
                </a:solidFill>
              </a:rPr>
              <a:t>Utorok – 21.4</a:t>
            </a:r>
            <a:endParaRPr lang="sk-SK" sz="4800">
              <a:solidFill>
                <a:srgbClr val="30ACEC"/>
              </a:solidFill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5EB8E0C-2085-5086-FB9E-9577C0C0AC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719434"/>
            <a:ext cx="6807650" cy="407176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k-SK" sz="2800" b="1">
                <a:solidFill>
                  <a:srgbClr val="30ACEC"/>
                </a:solidFill>
              </a:rPr>
              <a:t>Program v škole:</a:t>
            </a:r>
          </a:p>
          <a:p>
            <a:r>
              <a:rPr lang="sk-SK" b="1"/>
              <a:t>Dopoludnia sme pracovali v odborných učebniach školy</a:t>
            </a:r>
            <a:endParaRPr lang="sk-SK" b="1" dirty="0"/>
          </a:p>
          <a:p>
            <a:pPr>
              <a:buClr>
                <a:srgbClr val="1287C3"/>
              </a:buClr>
            </a:pPr>
            <a:r>
              <a:rPr lang="sk-SK" b="1"/>
              <a:t>Venovali sme sa programivaniu v softvéri Siemens</a:t>
            </a:r>
            <a:endParaRPr lang="sk-SK" b="1" dirty="0"/>
          </a:p>
          <a:p>
            <a:pPr>
              <a:buClr>
                <a:srgbClr val="1287C3"/>
              </a:buClr>
            </a:pPr>
            <a:r>
              <a:rPr lang="sk-SK" b="1"/>
              <a:t>Získali sme nové poznatky o programovaní v tomto programe</a:t>
            </a:r>
            <a:endParaRPr lang="sk-SK" b="1" dirty="0"/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49677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76E70C-F574-0B4B-BB7C-97511AD12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-1073"/>
            <a:ext cx="10018713" cy="17525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z="4800" b="1">
                <a:solidFill>
                  <a:srgbClr val="30ACEC"/>
                </a:solidFill>
              </a:rPr>
              <a:t>Utorok – 21.4</a:t>
            </a:r>
            <a:endParaRPr lang="sk-SK" sz="4800">
              <a:solidFill>
                <a:srgbClr val="000000"/>
              </a:solidFill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5EB8E0C-2085-5086-FB9E-9577C0C0AC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744014"/>
            <a:ext cx="5854544" cy="404718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k-SK" sz="2800" b="1">
                <a:solidFill>
                  <a:srgbClr val="30ACEC"/>
                </a:solidFill>
              </a:rPr>
              <a:t>Poobedný program:</a:t>
            </a:r>
          </a:p>
          <a:p>
            <a:r>
              <a:rPr lang="sk-SK" b="1"/>
              <a:t>Poobede sme navštívili VIDA! Science Center</a:t>
            </a:r>
          </a:p>
          <a:p>
            <a:pPr>
              <a:buClr>
                <a:srgbClr val="1287C3"/>
              </a:buClr>
            </a:pPr>
            <a:r>
              <a:rPr lang="sk-SK" b="1"/>
              <a:t>Ide o vedecko-zábacné centrum plné interaktívnych experimentov a pokusov</a:t>
            </a:r>
          </a:p>
          <a:p>
            <a:pPr>
              <a:buClr>
                <a:srgbClr val="1287C3"/>
              </a:buClr>
            </a:pPr>
            <a:r>
              <a:rPr lang="sk-SK" b="1"/>
              <a:t>Mohli sme si vyskúšať rôzne fyzikálne javy, technické zariadenia a experimenty</a:t>
            </a:r>
          </a:p>
          <a:p>
            <a:pPr>
              <a:buClr>
                <a:srgbClr val="1287C3"/>
              </a:buClr>
            </a:pPr>
            <a:r>
              <a:rPr lang="sk-SK" b="1"/>
              <a:t>Program bol velmi zaujímavý a spojil vedu so zábavou</a:t>
            </a:r>
            <a:endParaRPr lang="sk-SK" b="1" dirty="0"/>
          </a:p>
        </p:txBody>
      </p:sp>
      <p:pic>
        <p:nvPicPr>
          <p:cNvPr id="5" name="Obrázok 4" descr="VIDA! Science centre, zábavný vedecký park v Brne - VEDA NA DOSAH">
            <a:extLst>
              <a:ext uri="{FF2B5EF4-FFF2-40B4-BE49-F238E27FC236}">
                <a16:creationId xmlns:a16="http://schemas.microsoft.com/office/drawing/2014/main" id="{DF28C184-68CA-06AE-CB9D-49F1D86105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3105" y="4502247"/>
            <a:ext cx="4385254" cy="2189393"/>
          </a:xfrm>
          <a:prstGeom prst="rect">
            <a:avLst/>
          </a:prstGeom>
        </p:spPr>
      </p:pic>
      <p:pic>
        <p:nvPicPr>
          <p:cNvPr id="8" name="Obrázok 7" descr="Obrázok, na ktorom je ošatenie, obuv, osoba, chlap&#10;&#10;Obsah vygenerovaný pomocou AI môže byť nesprávny.">
            <a:extLst>
              <a:ext uri="{FF2B5EF4-FFF2-40B4-BE49-F238E27FC236}">
                <a16:creationId xmlns:a16="http://schemas.microsoft.com/office/drawing/2014/main" id="{CEA4FFA1-8008-1056-FB0B-995928C220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2391" y="654676"/>
            <a:ext cx="2728712" cy="363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218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76E70C-F574-0B4B-BB7C-97511AD12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-1073"/>
            <a:ext cx="10018713" cy="1752599"/>
          </a:xfrm>
        </p:spPr>
        <p:txBody>
          <a:bodyPr>
            <a:normAutofit/>
          </a:bodyPr>
          <a:lstStyle/>
          <a:p>
            <a:r>
              <a:rPr lang="sk-SK" sz="4800" b="1">
                <a:solidFill>
                  <a:srgbClr val="30ACEC"/>
                </a:solidFill>
              </a:rPr>
              <a:t>Streda – 22.4</a:t>
            </a:r>
            <a:endParaRPr lang="sk-SK" sz="4800">
              <a:solidFill>
                <a:srgbClr val="30ACEC"/>
              </a:solidFill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5EB8E0C-2085-5086-FB9E-9577C0C0AC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744014"/>
            <a:ext cx="6369699" cy="404718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k-SK" sz="2800" b="1">
                <a:solidFill>
                  <a:srgbClr val="30ACEC"/>
                </a:solidFill>
              </a:rPr>
              <a:t>Program v škole:</a:t>
            </a:r>
          </a:p>
          <a:p>
            <a:r>
              <a:rPr lang="sk-SK" b="1"/>
              <a:t>Zúčastnili sme sa branného cvičenia v Mariánskom údolí</a:t>
            </a:r>
            <a:endParaRPr lang="sk-SK" b="1" dirty="0"/>
          </a:p>
          <a:p>
            <a:pPr>
              <a:buClr>
                <a:srgbClr val="1287C3"/>
              </a:buClr>
            </a:pPr>
            <a:r>
              <a:rPr lang="sk-SK" b="1"/>
              <a:t>Program bol zameraný na bezpečnosť, orientáciu a riešenie krízových situácií</a:t>
            </a:r>
            <a:endParaRPr lang="sk-SK" b="1" dirty="0"/>
          </a:p>
          <a:p>
            <a:pPr>
              <a:buClr>
                <a:srgbClr val="1287C3"/>
              </a:buClr>
            </a:pPr>
            <a:r>
              <a:rPr lang="sk-SK" b="1"/>
              <a:t>Dozvedeli sme sa veľa zauiímavých informácií o práci záchranných zložiek a ich dôležitosti v praxi a užili si prechádzku nádhernou prírodou</a:t>
            </a:r>
            <a:endParaRPr lang="sk-SK" b="1" dirty="0"/>
          </a:p>
          <a:p>
            <a:endParaRPr lang="sk-SK" b="1" dirty="0"/>
          </a:p>
        </p:txBody>
      </p:sp>
      <p:pic>
        <p:nvPicPr>
          <p:cNvPr id="5" name="Obrázok 4" descr="Obrázok, na ktorom je exteriér, voda, banka, príroda&#10;&#10;Obsah vygenerovaný pomocou AI môže byť nesprávny.">
            <a:extLst>
              <a:ext uri="{FF2B5EF4-FFF2-40B4-BE49-F238E27FC236}">
                <a16:creationId xmlns:a16="http://schemas.microsoft.com/office/drawing/2014/main" id="{19FF0AB3-BBC9-238D-7898-D6DDE913D1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195114" y="2959840"/>
            <a:ext cx="4282226" cy="321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65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7BBB7-DCF6-D807-92CA-8056D595C4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0631E4-AA12-3ED9-6067-C5B36FDC6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-1073"/>
            <a:ext cx="10018713" cy="1752599"/>
          </a:xfrm>
        </p:spPr>
        <p:txBody>
          <a:bodyPr/>
          <a:lstStyle/>
          <a:p>
            <a:r>
              <a:rPr lang="sk-SK" sz="4800" b="1">
                <a:solidFill>
                  <a:srgbClr val="30ACEC"/>
                </a:solidFill>
              </a:rPr>
              <a:t>Streda – 22.4</a:t>
            </a:r>
            <a:endParaRPr lang="sk-SK" sz="4800">
              <a:solidFill>
                <a:srgbClr val="000000"/>
              </a:solidFill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BA342D22-192C-D3DD-5DC1-D6E52CB1A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744014"/>
            <a:ext cx="6251644" cy="404718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k-SK" sz="2800" b="1">
                <a:solidFill>
                  <a:srgbClr val="30ACEC"/>
                </a:solidFill>
              </a:rPr>
              <a:t>Poobedný program:</a:t>
            </a:r>
          </a:p>
          <a:p>
            <a:r>
              <a:rPr lang="sk-SK" b="1"/>
              <a:t>V popoludňajších hodinách sme navštvili Aquapark Koroutovice</a:t>
            </a:r>
          </a:p>
          <a:p>
            <a:pPr>
              <a:buClr>
                <a:srgbClr val="1287C3"/>
              </a:buClr>
            </a:pPr>
            <a:r>
              <a:rPr lang="sk-SK" b="1"/>
              <a:t>Mali sme možnosť oddýchnuť si po aktívnom dni a využiť bazény, tobogány a ďaľšie atrakcie</a:t>
            </a:r>
          </a:p>
          <a:p>
            <a:pPr>
              <a:buClr>
                <a:srgbClr val="1287C3"/>
              </a:buClr>
            </a:pPr>
            <a:r>
              <a:rPr lang="sk-SK" b="1"/>
              <a:t>Spoločne sme si užili príjemný čas a zrelaxovali sa</a:t>
            </a:r>
            <a:endParaRPr lang="sk-SK" b="1" dirty="0"/>
          </a:p>
        </p:txBody>
      </p:sp>
      <p:pic>
        <p:nvPicPr>
          <p:cNvPr id="4" name="Obrázok 3" descr="Špinavou vodu vyčistí a pošlou zase zpátky do bazénů. V Brně otestují  novinku - Brněnský deník">
            <a:extLst>
              <a:ext uri="{FF2B5EF4-FFF2-40B4-BE49-F238E27FC236}">
                <a16:creationId xmlns:a16="http://schemas.microsoft.com/office/drawing/2014/main" id="{6B28AFF7-102C-674E-3F75-CE008AB4BE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2879" y="3576821"/>
            <a:ext cx="4138410" cy="2763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28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9DF735-A479-365F-FF4A-CEB2D3BA9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A60CA8-7597-05B2-B3FE-C3E1C6387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-1073"/>
            <a:ext cx="10018713" cy="1752599"/>
          </a:xfrm>
        </p:spPr>
        <p:txBody>
          <a:bodyPr>
            <a:normAutofit/>
          </a:bodyPr>
          <a:lstStyle/>
          <a:p>
            <a:r>
              <a:rPr lang="sk-SK" sz="4800" b="1">
                <a:solidFill>
                  <a:srgbClr val="30ACEC"/>
                </a:solidFill>
              </a:rPr>
              <a:t>Štvrtok - 23.4</a:t>
            </a:r>
            <a:endParaRPr lang="sk-SK" sz="4800" b="1" dirty="0">
              <a:solidFill>
                <a:srgbClr val="00B050"/>
              </a:solidFill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23A86AB8-9DAC-BF35-87FC-7E03A60F2F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744014"/>
            <a:ext cx="6283840" cy="404718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k-SK" sz="2800" b="1">
                <a:solidFill>
                  <a:srgbClr val="30ACEC"/>
                </a:solidFill>
              </a:rPr>
              <a:t>Program v škole:</a:t>
            </a:r>
          </a:p>
          <a:p>
            <a:r>
              <a:rPr lang="sk-SK" b="1"/>
              <a:t>Prebiehala odborná vyučba zameraná na prácu v systéme FANUC ROBOGUIDE</a:t>
            </a:r>
          </a:p>
          <a:p>
            <a:pPr>
              <a:buClr>
                <a:srgbClr val="1287C3"/>
              </a:buClr>
            </a:pPr>
            <a:r>
              <a:rPr lang="sk-SK" b="1"/>
              <a:t>Oboznámili sme sa so základmi programovania a ovládania robotického ramena </a:t>
            </a:r>
          </a:p>
          <a:p>
            <a:pPr>
              <a:buClr>
                <a:srgbClr val="1287C3"/>
              </a:buClr>
            </a:pPr>
            <a:r>
              <a:rPr lang="sk-SK" b="1"/>
              <a:t>Vyskúšali sme si simuláciu pohybov robota a zadávanie jednotlivých úloh </a:t>
            </a:r>
            <a:endParaRPr lang="sk-SK" b="1" dirty="0"/>
          </a:p>
        </p:txBody>
      </p:sp>
      <p:pic>
        <p:nvPicPr>
          <p:cNvPr id="5" name="Obrázok 4" descr="ROBOGUIDE | FANUC America">
            <a:extLst>
              <a:ext uri="{FF2B5EF4-FFF2-40B4-BE49-F238E27FC236}">
                <a16:creationId xmlns:a16="http://schemas.microsoft.com/office/drawing/2014/main" id="{79325703-431C-E3C8-5052-B6A9F5DC3F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4118" y="3268330"/>
            <a:ext cx="3762776" cy="273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641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E0B9AA-4C52-A577-E9E1-92B9B60E8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AC8EA4-A738-6A83-F1E1-1950ED402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-1073"/>
            <a:ext cx="10018713" cy="1752599"/>
          </a:xfrm>
        </p:spPr>
        <p:txBody>
          <a:bodyPr/>
          <a:lstStyle/>
          <a:p>
            <a:r>
              <a:rPr lang="sk-SK" sz="4800" b="1">
                <a:solidFill>
                  <a:srgbClr val="30ACEC"/>
                </a:solidFill>
              </a:rPr>
              <a:t>Štvrtok - 23.4</a:t>
            </a:r>
            <a:endParaRPr lang="sk-SK" sz="4800">
              <a:solidFill>
                <a:srgbClr val="000000"/>
              </a:solidFill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2DB06A9D-8830-C168-AC72-A0E50FB5F9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744014"/>
            <a:ext cx="6573615" cy="404718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k-SK" sz="2800" b="1">
                <a:solidFill>
                  <a:srgbClr val="30ACEC"/>
                </a:solidFill>
              </a:rPr>
              <a:t>Poobedný program:</a:t>
            </a:r>
          </a:p>
          <a:p>
            <a:r>
              <a:rPr lang="sk-SK" b="1"/>
              <a:t>Poobede nasledovala prehliadka masta Brno</a:t>
            </a:r>
          </a:p>
          <a:p>
            <a:pPr>
              <a:buClr>
                <a:srgbClr val="1287C3"/>
              </a:buClr>
            </a:pPr>
            <a:r>
              <a:rPr lang="sk-SK" b="1"/>
              <a:t>Počas prechádzky sme spoznali historické centrum mesta a jeho významné pamiatky</a:t>
            </a:r>
          </a:p>
          <a:p>
            <a:pPr>
              <a:buClr>
                <a:srgbClr val="1287C3"/>
              </a:buClr>
            </a:pPr>
            <a:r>
              <a:rPr lang="sk-SK" b="1"/>
              <a:t>Navštívili sme aj Labyrint pod Zelným trhom, ktorý patrí medzi zaujímavé turistické atrakcie mesta</a:t>
            </a:r>
            <a:endParaRPr lang="sk-SK" b="1" dirty="0"/>
          </a:p>
        </p:txBody>
      </p:sp>
      <p:pic>
        <p:nvPicPr>
          <p:cNvPr id="5" name="Obrázok 4" descr="Obrázok, na ktorom je exteriér, nebo, cesta, budova&#10;&#10;Obsah vygenerovaný pomocou AI môže byť nesprávny.">
            <a:extLst>
              <a:ext uri="{FF2B5EF4-FFF2-40B4-BE49-F238E27FC236}">
                <a16:creationId xmlns:a16="http://schemas.microsoft.com/office/drawing/2014/main" id="{1E5B74C0-384D-7708-9A89-AE770EDAE2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679028" y="2746150"/>
            <a:ext cx="4250029" cy="317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015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415</Words>
  <Application>Microsoft Office PowerPoint</Application>
  <PresentationFormat>Širokouhlá</PresentationFormat>
  <Paragraphs>54</Paragraphs>
  <Slides>12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12</vt:i4>
      </vt:variant>
    </vt:vector>
  </HeadingPairs>
  <TitlesOfParts>
    <vt:vector size="16" baseType="lpstr">
      <vt:lpstr>Arial</vt:lpstr>
      <vt:lpstr>Calibri</vt:lpstr>
      <vt:lpstr>Corbel</vt:lpstr>
      <vt:lpstr>Parallax</vt:lpstr>
      <vt:lpstr>ERASMUS+ 2026</vt:lpstr>
      <vt:lpstr>Pondelok – 20.4</vt:lpstr>
      <vt:lpstr>Pondelok – 20.4</vt:lpstr>
      <vt:lpstr>Utorok – 21.4</vt:lpstr>
      <vt:lpstr>Utorok – 21.4</vt:lpstr>
      <vt:lpstr>Streda – 22.4</vt:lpstr>
      <vt:lpstr>Streda – 22.4</vt:lpstr>
      <vt:lpstr>Štvrtok - 23.4</vt:lpstr>
      <vt:lpstr>Štvrtok - 23.4</vt:lpstr>
      <vt:lpstr>Piatok – 24.4</vt:lpstr>
      <vt:lpstr>Piatok – 24.4</vt:lpstr>
      <vt:lpstr>Ďakujem za pozornosť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</dc:creator>
  <cp:lastModifiedBy>Admin</cp:lastModifiedBy>
  <cp:revision>557</cp:revision>
  <dcterms:created xsi:type="dcterms:W3CDTF">2026-04-30T11:35:23Z</dcterms:created>
  <dcterms:modified xsi:type="dcterms:W3CDTF">2026-05-04T13:27:36Z</dcterms:modified>
</cp:coreProperties>
</file>