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B6B8C-06A2-4B86-B3FD-9A005AA326E6}" type="datetimeFigureOut">
              <a:rPr lang="sk-SK" smtClean="0"/>
              <a:t>25. 8. 2026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88208-53E5-4AF4-8BE6-AD6A5083FA6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5301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B6B8C-06A2-4B86-B3FD-9A005AA326E6}" type="datetimeFigureOut">
              <a:rPr lang="sk-SK" smtClean="0"/>
              <a:t>25. 8. 2026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88208-53E5-4AF4-8BE6-AD6A5083FA6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59947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B6B8C-06A2-4B86-B3FD-9A005AA326E6}" type="datetimeFigureOut">
              <a:rPr lang="sk-SK" smtClean="0"/>
              <a:t>25. 8. 2026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88208-53E5-4AF4-8BE6-AD6A5083FA6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54311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B6B8C-06A2-4B86-B3FD-9A005AA326E6}" type="datetimeFigureOut">
              <a:rPr lang="sk-SK" smtClean="0"/>
              <a:t>25. 8. 2026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88208-53E5-4AF4-8BE6-AD6A5083FA6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68226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B6B8C-06A2-4B86-B3FD-9A005AA326E6}" type="datetimeFigureOut">
              <a:rPr lang="sk-SK" smtClean="0"/>
              <a:t>25. 8. 2026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88208-53E5-4AF4-8BE6-AD6A5083FA6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43088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B6B8C-06A2-4B86-B3FD-9A005AA326E6}" type="datetimeFigureOut">
              <a:rPr lang="sk-SK" smtClean="0"/>
              <a:t>25. 8. 2026</a:t>
            </a:fld>
            <a:endParaRPr lang="sk-S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88208-53E5-4AF4-8BE6-AD6A5083FA6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94305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B6B8C-06A2-4B86-B3FD-9A005AA326E6}" type="datetimeFigureOut">
              <a:rPr lang="sk-SK" smtClean="0"/>
              <a:t>25. 8. 2026</a:t>
            </a:fld>
            <a:endParaRPr lang="sk-SK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88208-53E5-4AF4-8BE6-AD6A5083FA6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91154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B6B8C-06A2-4B86-B3FD-9A005AA326E6}" type="datetimeFigureOut">
              <a:rPr lang="sk-SK" smtClean="0"/>
              <a:t>25. 8. 2026</a:t>
            </a:fld>
            <a:endParaRPr lang="sk-SK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88208-53E5-4AF4-8BE6-AD6A5083FA6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28738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B6B8C-06A2-4B86-B3FD-9A005AA326E6}" type="datetimeFigureOut">
              <a:rPr lang="sk-SK" smtClean="0"/>
              <a:t>25. 8. 2026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88208-53E5-4AF4-8BE6-AD6A5083FA6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35403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B6B8C-06A2-4B86-B3FD-9A005AA326E6}" type="datetimeFigureOut">
              <a:rPr lang="sk-SK" smtClean="0"/>
              <a:t>25. 8. 2026</a:t>
            </a:fld>
            <a:endParaRPr lang="sk-S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88208-53E5-4AF4-8BE6-AD6A5083FA6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73056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B6B8C-06A2-4B86-B3FD-9A005AA326E6}" type="datetimeFigureOut">
              <a:rPr lang="sk-SK" smtClean="0"/>
              <a:t>25. 8. 2026</a:t>
            </a:fld>
            <a:endParaRPr lang="sk-S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sk-S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88208-53E5-4AF4-8BE6-AD6A5083FA6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91756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2BB6B8C-06A2-4B86-B3FD-9A005AA326E6}" type="datetimeFigureOut">
              <a:rPr lang="sk-SK" smtClean="0"/>
              <a:t>25. 8. 2026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8AA88208-53E5-4AF4-8BE6-AD6A5083FA6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78829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4A93F8-EADB-E5A4-65C0-3EFBFC5F65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/>
              <a:t>Školenie v Dubline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F5027AD-6E38-7075-2209-657C74C897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>
                <a:latin typeface="Bahnschrift" panose="020B0502040204020203" pitchFamily="34" charset="0"/>
              </a:rPr>
              <a:t>17.8.-22.8. 2026</a:t>
            </a:r>
          </a:p>
        </p:txBody>
      </p:sp>
      <p:sp>
        <p:nvSpPr>
          <p:cNvPr id="4" name="BlokTextu 3">
            <a:extLst>
              <a:ext uri="{FF2B5EF4-FFF2-40B4-BE49-F238E27FC236}">
                <a16:creationId xmlns:a16="http://schemas.microsoft.com/office/drawing/2014/main" id="{62DA31FA-41D5-1C92-4186-9362C8BFC793}"/>
              </a:ext>
            </a:extLst>
          </p:cNvPr>
          <p:cNvSpPr txBox="1"/>
          <p:nvPr/>
        </p:nvSpPr>
        <p:spPr>
          <a:xfrm>
            <a:off x="5230955" y="5701180"/>
            <a:ext cx="4178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/>
              <a:t>Účastníci: Ondrej </a:t>
            </a:r>
            <a:r>
              <a:rPr lang="sk-SK" dirty="0" err="1"/>
              <a:t>Ondrička</a:t>
            </a:r>
            <a:r>
              <a:rPr lang="sk-SK" dirty="0"/>
              <a:t>, Daniel </a:t>
            </a:r>
            <a:r>
              <a:rPr lang="sk-SK" dirty="0" err="1"/>
              <a:t>Géze</a:t>
            </a:r>
            <a:endParaRPr lang="sk-SK" dirty="0"/>
          </a:p>
        </p:txBody>
      </p:sp>
      <p:pic>
        <p:nvPicPr>
          <p:cNvPr id="6" name="Obrázok 5" descr="Plakát Irsko flag - PIXERS.CZ">
            <a:extLst>
              <a:ext uri="{FF2B5EF4-FFF2-40B4-BE49-F238E27FC236}">
                <a16:creationId xmlns:a16="http://schemas.microsoft.com/office/drawing/2014/main" id="{154E3BFC-5127-8ED0-BD8E-EB64477BC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4116" y="332057"/>
            <a:ext cx="4028768" cy="3709219"/>
          </a:xfrm>
          <a:prstGeom prst="rect">
            <a:avLst/>
          </a:prstGeom>
        </p:spPr>
      </p:pic>
      <p:pic>
        <p:nvPicPr>
          <p:cNvPr id="14" name="Obrázok 13">
            <a:extLst>
              <a:ext uri="{FF2B5EF4-FFF2-40B4-BE49-F238E27FC236}">
                <a16:creationId xmlns:a16="http://schemas.microsoft.com/office/drawing/2014/main" id="{F241F3C1-4D4E-11EE-7941-23D6796623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53" t="10290" r="6654" b="9424"/>
          <a:stretch>
            <a:fillRect/>
          </a:stretch>
        </p:blipFill>
        <p:spPr>
          <a:xfrm>
            <a:off x="392012" y="1181914"/>
            <a:ext cx="3385882" cy="2009507"/>
          </a:xfrm>
          <a:prstGeom prst="rect">
            <a:avLst/>
          </a:prstGeom>
        </p:spPr>
      </p:pic>
      <p:pic>
        <p:nvPicPr>
          <p:cNvPr id="18" name="Obrázok 17">
            <a:extLst>
              <a:ext uri="{FF2B5EF4-FFF2-40B4-BE49-F238E27FC236}">
                <a16:creationId xmlns:a16="http://schemas.microsoft.com/office/drawing/2014/main" id="{F5AFA27A-955D-AF20-AB9C-70D53AA722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2154" y="752046"/>
            <a:ext cx="2939845" cy="535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8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935B70-AC84-67EC-97E1-E47DD274C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19" y="250077"/>
            <a:ext cx="2957642" cy="1954643"/>
          </a:xfrm>
        </p:spPr>
        <p:txBody>
          <a:bodyPr/>
          <a:lstStyle/>
          <a:p>
            <a:r>
              <a:rPr lang="sk-SK" dirty="0">
                <a:latin typeface="Bahnschrift" panose="020B0502040204020203" pitchFamily="34" charset="0"/>
              </a:rPr>
              <a:t>1. Deň: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342FF73-AC52-44DC-1382-4FA8D2BFC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3120" y="701548"/>
            <a:ext cx="8300720" cy="2864612"/>
          </a:xfrm>
        </p:spPr>
        <p:txBody>
          <a:bodyPr>
            <a:normAutofit/>
          </a:bodyPr>
          <a:lstStyle/>
          <a:p>
            <a:r>
              <a:rPr lang="sk-SK" dirty="0"/>
              <a:t>Ochutnávka tradičných jedál z krajín všetkých zúčastnených</a:t>
            </a:r>
          </a:p>
          <a:p>
            <a:r>
              <a:rPr lang="sk-SK" dirty="0"/>
              <a:t>Zoznámili sme sa spolu s ostatnými účastníkmi kurzu.</a:t>
            </a:r>
          </a:p>
          <a:p>
            <a:r>
              <a:rPr lang="sk-SK" dirty="0"/>
              <a:t>Všetci sme sa porozprávali o jednotlivých školách.</a:t>
            </a:r>
          </a:p>
          <a:p>
            <a:r>
              <a:rPr lang="sk-SK" dirty="0"/>
              <a:t>Bol nám predstavený plán priebehu celého týždňa.</a:t>
            </a:r>
          </a:p>
          <a:p>
            <a:r>
              <a:rPr lang="sk-SK" dirty="0"/>
              <a:t>Dostali sme skvelé tipy na výlety v Dubline a zopár základných informácií o meste.</a:t>
            </a:r>
          </a:p>
          <a:p>
            <a:r>
              <a:rPr lang="sk-SK" dirty="0"/>
              <a:t>Navštívili sme zopár pamiatok</a:t>
            </a:r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id="{D377867A-7445-02BD-56BE-6053984D3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26" y="1647401"/>
            <a:ext cx="3308594" cy="2480731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6FC08217-FA9A-1D84-B3B1-F50520F5B9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2529" y="3139440"/>
            <a:ext cx="4674945" cy="3505200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8E38D587-8624-64B3-323B-F347C0007A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7572" r="1158"/>
          <a:stretch>
            <a:fillRect/>
          </a:stretch>
        </p:blipFill>
        <p:spPr>
          <a:xfrm>
            <a:off x="64526" y="4414094"/>
            <a:ext cx="4059907" cy="2230546"/>
          </a:xfrm>
          <a:prstGeom prst="rect">
            <a:avLst/>
          </a:prstGeom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101F73B6-D9FC-E7E6-CBA0-E9C33EF9A93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503" t="3482" r="7020" b="24222"/>
          <a:stretch>
            <a:fillRect/>
          </a:stretch>
        </p:blipFill>
        <p:spPr>
          <a:xfrm>
            <a:off x="10016377" y="213360"/>
            <a:ext cx="1657463" cy="1963207"/>
          </a:xfrm>
          <a:prstGeom prst="rect">
            <a:avLst/>
          </a:prstGeom>
        </p:spPr>
      </p:pic>
      <p:pic>
        <p:nvPicPr>
          <p:cNvPr id="11" name="Obrázok 10">
            <a:extLst>
              <a:ext uri="{FF2B5EF4-FFF2-40B4-BE49-F238E27FC236}">
                <a16:creationId xmlns:a16="http://schemas.microsoft.com/office/drawing/2014/main" id="{D7B1212C-8E93-635F-7C16-AC9F9BA04C6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1852"/>
          <a:stretch>
            <a:fillRect/>
          </a:stretch>
        </p:blipFill>
        <p:spPr>
          <a:xfrm>
            <a:off x="4607392" y="3675781"/>
            <a:ext cx="2451459" cy="296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765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E12B22B-4F13-CA00-A67F-06EE88967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3508" y="711200"/>
            <a:ext cx="7315200" cy="2717800"/>
          </a:xfrm>
        </p:spPr>
        <p:txBody>
          <a:bodyPr>
            <a:normAutofit/>
          </a:bodyPr>
          <a:lstStyle/>
          <a:p>
            <a:r>
              <a:rPr lang="sk-SK" dirty="0"/>
              <a:t>Začali sme úvodom do AI a jej základnými princípmi.</a:t>
            </a:r>
          </a:p>
          <a:p>
            <a:pPr lvl="1"/>
            <a:r>
              <a:rPr lang="sk-SK" b="1" dirty="0"/>
              <a:t>Využitie v školstve:</a:t>
            </a:r>
            <a:r>
              <a:rPr lang="sk-SK" dirty="0"/>
              <a:t> Pozreli sme sa na možnosti tvorby podkladov, personalizácie výučby či zjednodušenia administratívy.</a:t>
            </a:r>
          </a:p>
          <a:p>
            <a:pPr lvl="1"/>
            <a:r>
              <a:rPr lang="sk-SK" b="1" dirty="0"/>
              <a:t>Pokročilosť a schopnosti AI:</a:t>
            </a:r>
            <a:r>
              <a:rPr lang="sk-SK" dirty="0"/>
              <a:t> Ukázali sme si, ako rýchlo sa vyvíja a čo všetko už dnes dokáže generovať či analyzovať.</a:t>
            </a:r>
          </a:p>
          <a:p>
            <a:pPr lvl="1"/>
            <a:r>
              <a:rPr lang="sk-SK" b="1" dirty="0"/>
              <a:t>Zoznámenie s AI modelmi:</a:t>
            </a:r>
            <a:r>
              <a:rPr lang="sk-SK" dirty="0"/>
              <a:t> Prehľad a porovnanie rôznych jazykových modelov dostupných na trhu.</a:t>
            </a:r>
          </a:p>
          <a:p>
            <a:r>
              <a:rPr lang="sk-SK" dirty="0"/>
              <a:t>Zúčastnili sme sa naplánovanej exkurzii v Dubline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917A15C6-01FE-E431-25AB-EC0A62E80FAA}"/>
              </a:ext>
            </a:extLst>
          </p:cNvPr>
          <p:cNvSpPr txBox="1">
            <a:spLocks/>
          </p:cNvSpPr>
          <p:nvPr/>
        </p:nvSpPr>
        <p:spPr>
          <a:xfrm>
            <a:off x="100519" y="250077"/>
            <a:ext cx="2957642" cy="1954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dirty="0">
                <a:latin typeface="Bahnschrift" panose="020B0502040204020203" pitchFamily="34" charset="0"/>
              </a:rPr>
              <a:t>2. Deň:</a:t>
            </a: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43E7B3B0-A69E-920E-7335-B453604C6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7040"/>
            <a:ext cx="3413760" cy="2560321"/>
          </a:xfrm>
          <a:prstGeom prst="rect">
            <a:avLst/>
          </a:prstGeom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326B5B3D-C76C-59AC-664D-8FC95269F0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8971" y="3485967"/>
            <a:ext cx="4392510" cy="3294383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8985AFAD-D461-3EDF-AE8B-6AEF459969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720"/>
          <a:stretch>
            <a:fillRect/>
          </a:stretch>
        </p:blipFill>
        <p:spPr>
          <a:xfrm>
            <a:off x="4942357" y="3870960"/>
            <a:ext cx="1897496" cy="2909390"/>
          </a:xfrm>
          <a:prstGeom prst="rect">
            <a:avLst/>
          </a:prstGeom>
        </p:spPr>
      </p:pic>
      <p:pic>
        <p:nvPicPr>
          <p:cNvPr id="13" name="Obrázok 12">
            <a:extLst>
              <a:ext uri="{FF2B5EF4-FFF2-40B4-BE49-F238E27FC236}">
                <a16:creationId xmlns:a16="http://schemas.microsoft.com/office/drawing/2014/main" id="{AA188EF7-308B-656D-0895-918C04299B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19" y="4540231"/>
            <a:ext cx="3982720" cy="224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22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26697D0-5EC9-38D1-35EF-0D87E3934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4308" y="732028"/>
            <a:ext cx="7315200" cy="2884932"/>
          </a:xfrm>
        </p:spPr>
        <p:txBody>
          <a:bodyPr/>
          <a:lstStyle/>
          <a:p>
            <a:r>
              <a:rPr lang="sk-SK" b="1" dirty="0"/>
              <a:t>Tvorba komplexných AI riešení: </a:t>
            </a:r>
            <a:r>
              <a:rPr lang="sk-SK" dirty="0"/>
              <a:t>Prepojenie rôznych typov výstupov (audio, video, 3D) do funkčných webov a nástrojov, ktoré zefektívňujú prácu učiteľa.</a:t>
            </a:r>
          </a:p>
          <a:p>
            <a:r>
              <a:rPr lang="sk-SK" dirty="0"/>
              <a:t>Taktiež ako vybudovať a zakomponovať vlastný AI model, ktorý dokáže tvoriť hocičo čo zrovna potrebujeme v našom vlastnom prostredí</a:t>
            </a:r>
          </a:p>
          <a:p>
            <a:r>
              <a:rPr lang="sk-SK" dirty="0"/>
              <a:t>Vyskúšali sme si tradičný Írsky šport </a:t>
            </a:r>
            <a:r>
              <a:rPr lang="sk-SK" dirty="0" err="1"/>
              <a:t>Hurling</a:t>
            </a:r>
            <a:endParaRPr lang="sk-SK" dirty="0"/>
          </a:p>
          <a:p>
            <a:endParaRPr lang="sk-SK" dirty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12348961-5888-5636-09FB-1BEBE626AF11}"/>
              </a:ext>
            </a:extLst>
          </p:cNvPr>
          <p:cNvSpPr txBox="1">
            <a:spLocks/>
          </p:cNvSpPr>
          <p:nvPr/>
        </p:nvSpPr>
        <p:spPr>
          <a:xfrm>
            <a:off x="100519" y="250077"/>
            <a:ext cx="2957642" cy="1954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dirty="0">
                <a:latin typeface="Bahnschrift" panose="020B0502040204020203" pitchFamily="34" charset="0"/>
              </a:rPr>
              <a:t>3. Deň:</a:t>
            </a:r>
          </a:p>
        </p:txBody>
      </p:sp>
      <p:pic>
        <p:nvPicPr>
          <p:cNvPr id="9" name="Obrázok 8">
            <a:extLst>
              <a:ext uri="{FF2B5EF4-FFF2-40B4-BE49-F238E27FC236}">
                <a16:creationId xmlns:a16="http://schemas.microsoft.com/office/drawing/2014/main" id="{3B6FD899-CAF6-3BAD-3CBF-B6556A053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1908" y="3284623"/>
            <a:ext cx="4577961" cy="3428999"/>
          </a:xfrm>
          <a:prstGeom prst="rect">
            <a:avLst/>
          </a:prstGeom>
        </p:spPr>
      </p:pic>
      <p:pic>
        <p:nvPicPr>
          <p:cNvPr id="11" name="Obrázok 10">
            <a:extLst>
              <a:ext uri="{FF2B5EF4-FFF2-40B4-BE49-F238E27FC236}">
                <a16:creationId xmlns:a16="http://schemas.microsoft.com/office/drawing/2014/main" id="{88D11A30-09E2-892F-AAD7-63046EB8CC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641" t="10823" r="8146" b="8404"/>
          <a:stretch>
            <a:fillRect/>
          </a:stretch>
        </p:blipFill>
        <p:spPr>
          <a:xfrm>
            <a:off x="253026" y="2204720"/>
            <a:ext cx="2807118" cy="3722483"/>
          </a:xfrm>
          <a:prstGeom prst="rect">
            <a:avLst/>
          </a:prstGeom>
        </p:spPr>
      </p:pic>
      <p:pic>
        <p:nvPicPr>
          <p:cNvPr id="13" name="Obrázok 12">
            <a:extLst>
              <a:ext uri="{FF2B5EF4-FFF2-40B4-BE49-F238E27FC236}">
                <a16:creationId xmlns:a16="http://schemas.microsoft.com/office/drawing/2014/main" id="{ECB1852D-A5AA-F2AA-FEBE-FE025048F6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6607" y="3258243"/>
            <a:ext cx="2486972" cy="348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73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F5C0075-5DDB-5685-B168-3A54235AB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3988" y="681228"/>
            <a:ext cx="7315200" cy="3189732"/>
          </a:xfrm>
        </p:spPr>
        <p:txBody>
          <a:bodyPr/>
          <a:lstStyle/>
          <a:p>
            <a:pPr lvl="0"/>
            <a:r>
              <a:rPr lang="sk-SK" b="1" dirty="0">
                <a:latin typeface="Bahnschrift" panose="020B0502040204020203" pitchFamily="34" charset="0"/>
              </a:rPr>
              <a:t>3D</a:t>
            </a:r>
            <a:r>
              <a:rPr lang="sk-SK" b="1" dirty="0"/>
              <a:t> modelovanie a AI:</a:t>
            </a:r>
            <a:r>
              <a:rPr lang="sk-SK" dirty="0"/>
              <a:t> Vyskúšali sme si modelovanie v klasických programoch, no aj generovanie </a:t>
            </a:r>
            <a:r>
              <a:rPr lang="sk-SK" dirty="0">
                <a:latin typeface="Bahnschrift" panose="020B0502040204020203" pitchFamily="34" charset="0"/>
              </a:rPr>
              <a:t>3D</a:t>
            </a:r>
            <a:r>
              <a:rPr lang="sk-SK" dirty="0"/>
              <a:t> modelov pomocou AI na základe zadaných pokynov, špecifikovaných parametrov či konverziou obrázkov z </a:t>
            </a:r>
            <a:r>
              <a:rPr lang="sk-SK" dirty="0">
                <a:latin typeface="Bahnschrift" panose="020B0502040204020203" pitchFamily="34" charset="0"/>
              </a:rPr>
              <a:t>2D</a:t>
            </a:r>
            <a:r>
              <a:rPr lang="sk-SK" dirty="0"/>
              <a:t> na </a:t>
            </a:r>
            <a:r>
              <a:rPr lang="sk-SK" dirty="0">
                <a:latin typeface="Bahnschrift" panose="020B0502040204020203" pitchFamily="34" charset="0"/>
              </a:rPr>
              <a:t>3D.</a:t>
            </a:r>
          </a:p>
          <a:p>
            <a:pPr lvl="0"/>
            <a:r>
              <a:rPr lang="sk-SK" b="1" dirty="0"/>
              <a:t>Práca s </a:t>
            </a:r>
            <a:r>
              <a:rPr lang="sk-SK" b="1" dirty="0">
                <a:latin typeface="Bahnschrift" panose="020B0502040204020203" pitchFamily="34" charset="0"/>
              </a:rPr>
              <a:t>3D</a:t>
            </a:r>
            <a:r>
              <a:rPr lang="sk-SK" b="1" dirty="0"/>
              <a:t> tlačiarňami:</a:t>
            </a:r>
            <a:r>
              <a:rPr lang="sk-SK" dirty="0"/>
              <a:t> Naučili sme sa ich základné nastavenia, správne postupy pri tlači a na čo si dávať pozor.</a:t>
            </a:r>
          </a:p>
          <a:p>
            <a:pPr lvl="0"/>
            <a:r>
              <a:rPr lang="sk-SK" b="1" dirty="0"/>
              <a:t>Diagnostika chýb:</a:t>
            </a:r>
            <a:r>
              <a:rPr lang="sk-SK" dirty="0"/>
              <a:t> Prešli sme si rôzne typy tlačiarní, ich najčastejšie chyby pri tlači a spôsoby, ako ich efektívne opraviť.</a:t>
            </a:r>
          </a:p>
          <a:p>
            <a:endParaRPr lang="sk-SK" dirty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C5BA3903-58BA-A21F-8481-EA32EC1AAC01}"/>
              </a:ext>
            </a:extLst>
          </p:cNvPr>
          <p:cNvSpPr txBox="1">
            <a:spLocks/>
          </p:cNvSpPr>
          <p:nvPr/>
        </p:nvSpPr>
        <p:spPr>
          <a:xfrm>
            <a:off x="100519" y="250077"/>
            <a:ext cx="2957642" cy="1954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dirty="0">
                <a:latin typeface="Bahnschrift" panose="020B0502040204020203" pitchFamily="34" charset="0"/>
              </a:rPr>
              <a:t>4. Deň:</a:t>
            </a: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C6B935E1-866E-6020-E8DF-4AE512C3F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007" y="1873065"/>
            <a:ext cx="2993393" cy="3995789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5861D021-3B87-9BF7-A337-6D89738612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058"/>
          <a:stretch>
            <a:fillRect/>
          </a:stretch>
        </p:blipFill>
        <p:spPr>
          <a:xfrm>
            <a:off x="8991602" y="3347638"/>
            <a:ext cx="2993393" cy="3354151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F2E02845-0C7E-B77B-4C87-2DC29E8611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3915" y="4345624"/>
            <a:ext cx="1914099" cy="2356165"/>
          </a:xfrm>
          <a:prstGeom prst="rect">
            <a:avLst/>
          </a:prstGeom>
        </p:spPr>
      </p:pic>
      <p:pic>
        <p:nvPicPr>
          <p:cNvPr id="11" name="Obrázok 10">
            <a:extLst>
              <a:ext uri="{FF2B5EF4-FFF2-40B4-BE49-F238E27FC236}">
                <a16:creationId xmlns:a16="http://schemas.microsoft.com/office/drawing/2014/main" id="{C6955B75-AF12-82B0-C5DC-20370588F2D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7049"/>
          <a:stretch>
            <a:fillRect/>
          </a:stretch>
        </p:blipFill>
        <p:spPr>
          <a:xfrm>
            <a:off x="4015163" y="3429000"/>
            <a:ext cx="2247632" cy="331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537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FCB56F9-9E4F-66C2-C1C9-A6C7C563A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3668" y="1361440"/>
            <a:ext cx="7315200" cy="3017520"/>
          </a:xfrm>
        </p:spPr>
        <p:txBody>
          <a:bodyPr/>
          <a:lstStyle/>
          <a:p>
            <a:r>
              <a:rPr lang="sk-SK" dirty="0"/>
              <a:t>Posledný deň bol zameraný na spoznávanie možností Virtuálnej reality a prepájanie VR so skutočným svetom</a:t>
            </a:r>
          </a:p>
          <a:p>
            <a:r>
              <a:rPr lang="sk-SK" dirty="0"/>
              <a:t>Taktiež sme mali čas na venovanie sa vlastným projektom z ľubovoľnej témy z týždňa a prednášajúci nám zodpovedal všetky témy ktoré nás ešte zaujímali</a:t>
            </a:r>
          </a:p>
          <a:p>
            <a:r>
              <a:rPr lang="sk-SK" dirty="0"/>
              <a:t>Na záver sme dostali Certifikáty za Úspešné absolvovanie kurzu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E5DDF283-7FA8-10E5-FD76-86F2487F6B63}"/>
              </a:ext>
            </a:extLst>
          </p:cNvPr>
          <p:cNvSpPr txBox="1">
            <a:spLocks/>
          </p:cNvSpPr>
          <p:nvPr/>
        </p:nvSpPr>
        <p:spPr>
          <a:xfrm>
            <a:off x="100519" y="250077"/>
            <a:ext cx="2957642" cy="1954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spc="-6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dirty="0">
                <a:latin typeface="Bahnschrift" panose="020B0502040204020203" pitchFamily="34" charset="0"/>
              </a:rPr>
              <a:t>5. Deň:</a:t>
            </a:r>
          </a:p>
        </p:txBody>
      </p:sp>
      <p:pic>
        <p:nvPicPr>
          <p:cNvPr id="6" name="Obrázok 5">
            <a:extLst>
              <a:ext uri="{FF2B5EF4-FFF2-40B4-BE49-F238E27FC236}">
                <a16:creationId xmlns:a16="http://schemas.microsoft.com/office/drawing/2014/main" id="{10785160-B436-FEE5-4DFC-DD8776C696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835" t="30904" r="21200" b="24746"/>
          <a:stretch>
            <a:fillRect/>
          </a:stretch>
        </p:blipFill>
        <p:spPr>
          <a:xfrm>
            <a:off x="222437" y="2204720"/>
            <a:ext cx="2957643" cy="3302000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D97B7F64-3191-E4E8-7D59-DBBC5B265F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8" t="26238" r="143" b="22068"/>
          <a:stretch>
            <a:fillRect/>
          </a:stretch>
        </p:blipFill>
        <p:spPr>
          <a:xfrm>
            <a:off x="8260079" y="4192059"/>
            <a:ext cx="3790764" cy="2629321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48CEE9DB-9284-EAAC-2CD4-66387C5A7A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151" t="40176" r="6369" b="5430"/>
          <a:stretch>
            <a:fillRect/>
          </a:stretch>
        </p:blipFill>
        <p:spPr>
          <a:xfrm>
            <a:off x="3738880" y="4077747"/>
            <a:ext cx="3271520" cy="2743633"/>
          </a:xfrm>
          <a:prstGeom prst="rect">
            <a:avLst/>
          </a:prstGeom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337F22AA-DA32-8717-0E6A-C74AA2E426D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920"/>
          <a:stretch>
            <a:fillRect/>
          </a:stretch>
        </p:blipFill>
        <p:spPr>
          <a:xfrm rot="16200000">
            <a:off x="8944039" y="-232433"/>
            <a:ext cx="1468414" cy="2301241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508ED17E-2E6B-1C88-14A1-2120A99AF48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529"/>
          <a:stretch>
            <a:fillRect/>
          </a:stretch>
        </p:blipFill>
        <p:spPr>
          <a:xfrm rot="16200000">
            <a:off x="5169684" y="-188321"/>
            <a:ext cx="1468414" cy="221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729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7BCBCA-E53A-1E56-2E7A-574291519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Zopár z miest, ktoré sme vo voľnom čase navštívili:</a:t>
            </a:r>
          </a:p>
        </p:txBody>
      </p:sp>
      <p:pic>
        <p:nvPicPr>
          <p:cNvPr id="4" name="Obrázok 3">
            <a:extLst>
              <a:ext uri="{FF2B5EF4-FFF2-40B4-BE49-F238E27FC236}">
                <a16:creationId xmlns:a16="http://schemas.microsoft.com/office/drawing/2014/main" id="{F6433D8D-DB40-C35F-6A95-45320E663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6622" y="165122"/>
            <a:ext cx="4214539" cy="2370508"/>
          </a:xfrm>
          <a:prstGeom prst="rect">
            <a:avLst/>
          </a:prstGeom>
        </p:spPr>
      </p:pic>
      <p:pic>
        <p:nvPicPr>
          <p:cNvPr id="8" name="Obrázok 7">
            <a:extLst>
              <a:ext uri="{FF2B5EF4-FFF2-40B4-BE49-F238E27FC236}">
                <a16:creationId xmlns:a16="http://schemas.microsoft.com/office/drawing/2014/main" id="{1AAFBE8E-D5FC-4035-0A82-E58C02381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18" y="4424767"/>
            <a:ext cx="4283893" cy="2409517"/>
          </a:xfrm>
          <a:prstGeom prst="rect">
            <a:avLst/>
          </a:prstGeom>
        </p:spPr>
      </p:pic>
      <p:pic>
        <p:nvPicPr>
          <p:cNvPr id="5" name="Obrázok 4">
            <a:extLst>
              <a:ext uri="{FF2B5EF4-FFF2-40B4-BE49-F238E27FC236}">
                <a16:creationId xmlns:a16="http://schemas.microsoft.com/office/drawing/2014/main" id="{DF8D4711-35DE-7740-DAB5-9534A7562C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6621" y="2243746"/>
            <a:ext cx="4214540" cy="2370508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BA16CB3A-CBAB-010B-C595-1FBFF492A9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6622" y="4470950"/>
            <a:ext cx="4214540" cy="2370508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E752D196-28F1-B8AA-87AC-438329D624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8911" y="4189263"/>
            <a:ext cx="3527709" cy="2645021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D5C6E4FB-C620-A6A0-C527-F8ACCA2D60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92171" y="165122"/>
            <a:ext cx="2264449" cy="4024141"/>
          </a:xfrm>
          <a:prstGeom prst="rect">
            <a:avLst/>
          </a:prstGeom>
        </p:spPr>
      </p:pic>
      <p:pic>
        <p:nvPicPr>
          <p:cNvPr id="11" name="Obrázok 10">
            <a:extLst>
              <a:ext uri="{FF2B5EF4-FFF2-40B4-BE49-F238E27FC236}">
                <a16:creationId xmlns:a16="http://schemas.microsoft.com/office/drawing/2014/main" id="{53E403A4-C810-7ECE-CF64-B7B91D228FA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9413" b="13827"/>
          <a:stretch>
            <a:fillRect/>
          </a:stretch>
        </p:blipFill>
        <p:spPr>
          <a:xfrm>
            <a:off x="3408304" y="1311138"/>
            <a:ext cx="2183865" cy="3113628"/>
          </a:xfrm>
          <a:prstGeom prst="rect">
            <a:avLst/>
          </a:prstGeom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77C19159-F386-9A08-DE20-C6081255278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6452" y="165122"/>
            <a:ext cx="3875717" cy="2179934"/>
          </a:xfrm>
          <a:prstGeom prst="rect">
            <a:avLst/>
          </a:prstGeom>
        </p:spPr>
      </p:pic>
      <p:pic>
        <p:nvPicPr>
          <p:cNvPr id="12" name="Obrázok 11">
            <a:extLst>
              <a:ext uri="{FF2B5EF4-FFF2-40B4-BE49-F238E27FC236}">
                <a16:creationId xmlns:a16="http://schemas.microsoft.com/office/drawing/2014/main" id="{CD02571C-74EB-EED1-E6F4-805F23230A9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1927" t="26559" r="19061" b="22247"/>
          <a:stretch>
            <a:fillRect/>
          </a:stretch>
        </p:blipFill>
        <p:spPr>
          <a:xfrm>
            <a:off x="74909" y="165123"/>
            <a:ext cx="2201462" cy="217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757904"/>
      </p:ext>
    </p:extLst>
  </p:cSld>
  <p:clrMapOvr>
    <a:masterClrMapping/>
  </p:clrMapOvr>
</p:sld>
</file>

<file path=ppt/theme/theme1.xml><?xml version="1.0" encoding="utf-8"?>
<a:theme xmlns:a="http://schemas.openxmlformats.org/drawingml/2006/main" name="Rám">
  <a:themeElements>
    <a:clrScheme name="Rám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Rám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Rám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TM03457475[[fn=Rám]]</Template>
  <TotalTime>199</TotalTime>
  <Words>353</Words>
  <Application>Microsoft Office PowerPoint</Application>
  <PresentationFormat>Širokouhlá</PresentationFormat>
  <Paragraphs>29</Paragraphs>
  <Slides>7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11" baseType="lpstr">
      <vt:lpstr>Bahnschrift</vt:lpstr>
      <vt:lpstr>Corbel</vt:lpstr>
      <vt:lpstr>Wingdings 2</vt:lpstr>
      <vt:lpstr>Rám</vt:lpstr>
      <vt:lpstr>Školenie v Dubline</vt:lpstr>
      <vt:lpstr>1. Deň:</vt:lpstr>
      <vt:lpstr>Prezentácia programu PowerPoint</vt:lpstr>
      <vt:lpstr>Prezentácia programu PowerPoint</vt:lpstr>
      <vt:lpstr>Prezentácia programu PowerPoint</vt:lpstr>
      <vt:lpstr>Prezentácia programu PowerPoint</vt:lpstr>
      <vt:lpstr>Zopár z miest, ktoré sme vo voľnom čase navštívili: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Školenie v Dubline</dc:title>
  <dc:creator>ucitel</dc:creator>
  <cp:lastModifiedBy>Zuzana Stefancova</cp:lastModifiedBy>
  <cp:revision>2</cp:revision>
  <dcterms:created xsi:type="dcterms:W3CDTF">2026-08-25T06:20:22Z</dcterms:created>
  <dcterms:modified xsi:type="dcterms:W3CDTF">2026-08-25T09:44:18Z</dcterms:modified>
</cp:coreProperties>
</file>